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88" r:id="rId8"/>
    <p:sldId id="281" r:id="rId9"/>
    <p:sldId id="290" r:id="rId10"/>
    <p:sldId id="270" r:id="rId11"/>
    <p:sldId id="264" r:id="rId12"/>
    <p:sldId id="291" r:id="rId13"/>
    <p:sldId id="292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18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F20EB1-E9F1-4B35-90DB-1F575D910B54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3157DA3-AC11-433E-9D79-A09BA993C73B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1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84EB1441-FA81-4CF9-A477-C2CB1507C5D6}" type="parTrans" cxnId="{794C2D06-C68F-4F13-91AF-642C3E725C5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52DBBCF7-E2C2-454E-8636-BCD67179A634}" type="sibTrans" cxnId="{794C2D06-C68F-4F13-91AF-642C3E725C5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B2AF8AFE-3EDC-4D60-8C90-2B1C195B08B9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ເປີດການເບີກຈ່າຍໃນສົກຮຽນ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F9754D7E-442D-4279-BEEE-F8E8891413E6}" type="parTrans" cxnId="{FD4AB07E-69C4-43EF-B349-6DE3AF8B40FB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A86DBA1C-9564-4272-95AA-1F2DD47158C8}" type="sibTrans" cxnId="{FD4AB07E-69C4-43EF-B349-6DE3AF8B40FB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F217829A-D995-4959-85C0-AFCEDE089AE3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2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E137BCAC-109E-42EA-B96B-170518AE3EC5}" type="parTrans" cxnId="{6C64EF71-C2E5-4CAD-9122-A905CFD3D167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101FF241-040B-4B17-9D7E-2878E85458DF}" type="sibTrans" cxnId="{6C64EF71-C2E5-4CAD-9122-A905CFD3D167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143CB2FE-D338-41F8-9D07-CEFBA6BF8BD9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ບັນທືກການຈັດແບ່ງຫາຂັ້ນເມືອງ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58BDCBB-AA00-4511-97CE-1291E49AD7EB}" type="parTrans" cxnId="{686909C8-6895-457F-AF06-1CD2B19DB60C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03E6EB66-A78F-44DA-8388-ABC6788D2F7B}" type="sibTrans" cxnId="{686909C8-6895-457F-AF06-1CD2B19DB60C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0075FC11-50B4-46A2-8A41-31A5FA3D5D8F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3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9277492-4457-4EDA-949E-5FB461E64CBE}" type="parTrans" cxnId="{DDBEDE69-F763-4212-93D2-E4AC50820B0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C861BD33-A3CF-4737-87AF-777BEE4AA100}" type="sibTrans" cxnId="{DDBEDE69-F763-4212-93D2-E4AC50820B0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1709293-44D3-4870-BB8C-5BB8DC02BB18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ບັນທືກການໄດ້ຮັບຈາກຂັ້ນເມືອງ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9C297E1A-5292-46C5-BA18-A182AD47ED34}" type="parTrans" cxnId="{AC5EC0CA-2BB7-430F-BFB5-C4568A8C0166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01BAB60-0DED-48C6-B359-241141DBDB29}" type="sibTrans" cxnId="{AC5EC0CA-2BB7-430F-BFB5-C4568A8C0166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B6AB48F-ED63-420D-B1FC-3DBC0344F02E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4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C1BF4F53-88A5-4D85-BE9A-4016CD055C58}" type="parTrans" cxnId="{946EE85D-0D5E-4A60-B449-3C9B8A7A3711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D436099D-8958-40FD-8BE1-6602030DCACC}" type="sibTrans" cxnId="{946EE85D-0D5E-4A60-B449-3C9B8A7A3711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99C2B93C-297C-4D71-9679-9A40F1BD6EAE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ບັນທືກການໄດ້ຮັບຈາກສູນກາງ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F484B93D-B1E1-4C57-AF9D-5F77F2AE1EF4}" type="parTrans" cxnId="{2CB2CE56-09FC-4926-9712-D7A2C6D8CC72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34D8B239-826F-4C45-B8AD-EAC3210F6295}" type="sibTrans" cxnId="{2CB2CE56-09FC-4926-9712-D7A2C6D8CC72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56392F73-E9E7-4A89-B8FB-C2E4E09513CB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ບັນທືກການຈັດແບ່ງຫາຂັ້ນໂຮງຮຽນທີ່ຕົນຮັບຜິດຊອບ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7FBAE7C4-A4C4-4945-A896-1CC840E1040E}" type="parTrans" cxnId="{D2C42C37-BD62-44CA-AB75-031D2983D0A6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1A6F317D-ED64-4319-87E6-9C0E7EB0C20D}" type="sibTrans" cxnId="{D2C42C37-BD62-44CA-AB75-031D2983D0A6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38885E1-9604-4C54-A54A-90CE5EA7C927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ບັນທືກລາຍປື້ມທີ່ມີໃນການຮັບຜິດຊອບຂອລເມືອງ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24891733-B422-4F5C-803A-6965AEFD59E5}" type="parTrans" cxnId="{8D144900-90ED-4216-A199-C3BF8062539B}">
      <dgm:prSet/>
      <dgm:spPr/>
      <dgm:t>
        <a:bodyPr/>
        <a:lstStyle/>
        <a:p>
          <a:endParaRPr lang="en-US"/>
        </a:p>
      </dgm:t>
    </dgm:pt>
    <dgm:pt modelId="{27A46F61-10EF-4E11-9319-1A0BD6B49B85}" type="sibTrans" cxnId="{8D144900-90ED-4216-A199-C3BF8062539B}">
      <dgm:prSet/>
      <dgm:spPr/>
      <dgm:t>
        <a:bodyPr/>
        <a:lstStyle/>
        <a:p>
          <a:endParaRPr lang="en-US"/>
        </a:p>
      </dgm:t>
    </dgm:pt>
    <dgm:pt modelId="{D23507EB-CD25-434B-8365-018D94C79D46}" type="pres">
      <dgm:prSet presAssocID="{42F20EB1-E9F1-4B35-90DB-1F575D910B54}" presName="linearFlow" presStyleCnt="0">
        <dgm:presLayoutVars>
          <dgm:dir/>
          <dgm:animLvl val="lvl"/>
          <dgm:resizeHandles val="exact"/>
        </dgm:presLayoutVars>
      </dgm:prSet>
      <dgm:spPr/>
    </dgm:pt>
    <dgm:pt modelId="{FAB8CD68-8E27-47C2-9C5F-77B517D551CA}" type="pres">
      <dgm:prSet presAssocID="{C3157DA3-AC11-433E-9D79-A09BA993C73B}" presName="composite" presStyleCnt="0"/>
      <dgm:spPr/>
    </dgm:pt>
    <dgm:pt modelId="{BA4CC34C-1372-4B59-A7CF-96FB4B24CE15}" type="pres">
      <dgm:prSet presAssocID="{C3157DA3-AC11-433E-9D79-A09BA993C73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5042FC7-8656-4816-B2D9-9B94F215D0EF}" type="pres">
      <dgm:prSet presAssocID="{C3157DA3-AC11-433E-9D79-A09BA993C73B}" presName="descendantText" presStyleLbl="alignAcc1" presStyleIdx="0" presStyleCnt="4" custLinFactNeighborX="8772" custLinFactNeighborY="879">
        <dgm:presLayoutVars>
          <dgm:bulletEnabled val="1"/>
        </dgm:presLayoutVars>
      </dgm:prSet>
      <dgm:spPr/>
    </dgm:pt>
    <dgm:pt modelId="{3CEFDE42-D3EA-4A0A-A3D6-9515244466DE}" type="pres">
      <dgm:prSet presAssocID="{52DBBCF7-E2C2-454E-8636-BCD67179A634}" presName="sp" presStyleCnt="0"/>
      <dgm:spPr/>
    </dgm:pt>
    <dgm:pt modelId="{4CAF17D9-296A-4F4E-B5BF-6C7FD0751F66}" type="pres">
      <dgm:prSet presAssocID="{F217829A-D995-4959-85C0-AFCEDE089AE3}" presName="composite" presStyleCnt="0"/>
      <dgm:spPr/>
    </dgm:pt>
    <dgm:pt modelId="{A28DD769-787B-4D7E-A736-BB27CBDA681F}" type="pres">
      <dgm:prSet presAssocID="{F217829A-D995-4959-85C0-AFCEDE089AE3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79B5640-2262-458A-9BC5-44622F28CDA6}" type="pres">
      <dgm:prSet presAssocID="{F217829A-D995-4959-85C0-AFCEDE089AE3}" presName="descendantText" presStyleLbl="alignAcc1" presStyleIdx="1" presStyleCnt="4">
        <dgm:presLayoutVars>
          <dgm:bulletEnabled val="1"/>
        </dgm:presLayoutVars>
      </dgm:prSet>
      <dgm:spPr/>
    </dgm:pt>
    <dgm:pt modelId="{E1DF4FC3-0F97-48C9-A18B-186AD8CC23C2}" type="pres">
      <dgm:prSet presAssocID="{101FF241-040B-4B17-9D7E-2878E85458DF}" presName="sp" presStyleCnt="0"/>
      <dgm:spPr/>
    </dgm:pt>
    <dgm:pt modelId="{4293A554-C4F7-476D-A884-FA15BC703C89}" type="pres">
      <dgm:prSet presAssocID="{0075FC11-50B4-46A2-8A41-31A5FA3D5D8F}" presName="composite" presStyleCnt="0"/>
      <dgm:spPr/>
    </dgm:pt>
    <dgm:pt modelId="{61777FB4-E8DC-4691-9EAD-EF72B086AE5B}" type="pres">
      <dgm:prSet presAssocID="{0075FC11-50B4-46A2-8A41-31A5FA3D5D8F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E29018A-5C3E-4208-A0CA-3E869468EF09}" type="pres">
      <dgm:prSet presAssocID="{0075FC11-50B4-46A2-8A41-31A5FA3D5D8F}" presName="descendantText" presStyleLbl="alignAcc1" presStyleIdx="2" presStyleCnt="4">
        <dgm:presLayoutVars>
          <dgm:bulletEnabled val="1"/>
        </dgm:presLayoutVars>
      </dgm:prSet>
      <dgm:spPr/>
    </dgm:pt>
    <dgm:pt modelId="{1E8B13FB-B8BE-4B49-B86E-857C569DF4F8}" type="pres">
      <dgm:prSet presAssocID="{C861BD33-A3CF-4737-87AF-777BEE4AA100}" presName="sp" presStyleCnt="0"/>
      <dgm:spPr/>
    </dgm:pt>
    <dgm:pt modelId="{26009E2E-6DDD-485F-B7DB-A82EA2D9695B}" type="pres">
      <dgm:prSet presAssocID="{4B6AB48F-ED63-420D-B1FC-3DBC0344F02E}" presName="composite" presStyleCnt="0"/>
      <dgm:spPr/>
    </dgm:pt>
    <dgm:pt modelId="{5CE8CD92-289D-4F21-8ED1-D33AAB6E6324}" type="pres">
      <dgm:prSet presAssocID="{4B6AB48F-ED63-420D-B1FC-3DBC0344F02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E8CFB14-97F7-48D3-8858-E1AB82B57605}" type="pres">
      <dgm:prSet presAssocID="{4B6AB48F-ED63-420D-B1FC-3DBC0344F02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D144900-90ED-4216-A199-C3BF8062539B}" srcId="{F217829A-D995-4959-85C0-AFCEDE089AE3}" destId="{438885E1-9604-4C54-A54A-90CE5EA7C927}" srcOrd="0" destOrd="0" parTransId="{24891733-B422-4F5C-803A-6965AEFD59E5}" sibTransId="{27A46F61-10EF-4E11-9319-1A0BD6B49B85}"/>
    <dgm:cxn modelId="{794C2D06-C68F-4F13-91AF-642C3E725C53}" srcId="{42F20EB1-E9F1-4B35-90DB-1F575D910B54}" destId="{C3157DA3-AC11-433E-9D79-A09BA993C73B}" srcOrd="0" destOrd="0" parTransId="{84EB1441-FA81-4CF9-A477-C2CB1507C5D6}" sibTransId="{52DBBCF7-E2C2-454E-8636-BCD67179A634}"/>
    <dgm:cxn modelId="{0A29E00F-9E60-47E9-BC8A-391C6C56592C}" type="presOf" srcId="{42F20EB1-E9F1-4B35-90DB-1F575D910B54}" destId="{D23507EB-CD25-434B-8365-018D94C79D46}" srcOrd="0" destOrd="0" presId="urn:microsoft.com/office/officeart/2005/8/layout/chevron2"/>
    <dgm:cxn modelId="{29EE7312-7C4F-468F-A4F8-FBA0600906C9}" type="presOf" srcId="{C3157DA3-AC11-433E-9D79-A09BA993C73B}" destId="{BA4CC34C-1372-4B59-A7CF-96FB4B24CE15}" srcOrd="0" destOrd="0" presId="urn:microsoft.com/office/officeart/2005/8/layout/chevron2"/>
    <dgm:cxn modelId="{D2C42C37-BD62-44CA-AB75-031D2983D0A6}" srcId="{0075FC11-50B4-46A2-8A41-31A5FA3D5D8F}" destId="{56392F73-E9E7-4A89-B8FB-C2E4E09513CB}" srcOrd="1" destOrd="0" parTransId="{7FBAE7C4-A4C4-4945-A896-1CC840E1040E}" sibTransId="{1A6F317D-ED64-4319-87E6-9C0E7EB0C20D}"/>
    <dgm:cxn modelId="{946EE85D-0D5E-4A60-B449-3C9B8A7A3711}" srcId="{42F20EB1-E9F1-4B35-90DB-1F575D910B54}" destId="{4B6AB48F-ED63-420D-B1FC-3DBC0344F02E}" srcOrd="3" destOrd="0" parTransId="{C1BF4F53-88A5-4D85-BE9A-4016CD055C58}" sibTransId="{D436099D-8958-40FD-8BE1-6602030DCACC}"/>
    <dgm:cxn modelId="{BFEB5742-11C2-4AA2-9DB2-8B018805B215}" type="presOf" srcId="{41709293-44D3-4870-BB8C-5BB8DC02BB18}" destId="{CE8CFB14-97F7-48D3-8858-E1AB82B57605}" srcOrd="0" destOrd="0" presId="urn:microsoft.com/office/officeart/2005/8/layout/chevron2"/>
    <dgm:cxn modelId="{DDBEDE69-F763-4212-93D2-E4AC50820B03}" srcId="{42F20EB1-E9F1-4B35-90DB-1F575D910B54}" destId="{0075FC11-50B4-46A2-8A41-31A5FA3D5D8F}" srcOrd="2" destOrd="0" parTransId="{49277492-4457-4EDA-949E-5FB461E64CBE}" sibTransId="{C861BD33-A3CF-4737-87AF-777BEE4AA100}"/>
    <dgm:cxn modelId="{6C64EF71-C2E5-4CAD-9122-A905CFD3D167}" srcId="{42F20EB1-E9F1-4B35-90DB-1F575D910B54}" destId="{F217829A-D995-4959-85C0-AFCEDE089AE3}" srcOrd="1" destOrd="0" parTransId="{E137BCAC-109E-42EA-B96B-170518AE3EC5}" sibTransId="{101FF241-040B-4B17-9D7E-2878E85458DF}"/>
    <dgm:cxn modelId="{2CB2CE56-09FC-4926-9712-D7A2C6D8CC72}" srcId="{0075FC11-50B4-46A2-8A41-31A5FA3D5D8F}" destId="{99C2B93C-297C-4D71-9679-9A40F1BD6EAE}" srcOrd="0" destOrd="0" parTransId="{F484B93D-B1E1-4C57-AF9D-5F77F2AE1EF4}" sibTransId="{34D8B239-826F-4C45-B8AD-EAC3210F6295}"/>
    <dgm:cxn modelId="{FD4AB07E-69C4-43EF-B349-6DE3AF8B40FB}" srcId="{C3157DA3-AC11-433E-9D79-A09BA993C73B}" destId="{B2AF8AFE-3EDC-4D60-8C90-2B1C195B08B9}" srcOrd="0" destOrd="0" parTransId="{F9754D7E-442D-4279-BEEE-F8E8891413E6}" sibTransId="{A86DBA1C-9564-4272-95AA-1F2DD47158C8}"/>
    <dgm:cxn modelId="{45C3418F-77F5-47DA-B0AE-9C8AC5A132B7}" type="presOf" srcId="{F217829A-D995-4959-85C0-AFCEDE089AE3}" destId="{A28DD769-787B-4D7E-A736-BB27CBDA681F}" srcOrd="0" destOrd="0" presId="urn:microsoft.com/office/officeart/2005/8/layout/chevron2"/>
    <dgm:cxn modelId="{50C53498-029C-485F-8A78-2621FB39CF94}" type="presOf" srcId="{56392F73-E9E7-4A89-B8FB-C2E4E09513CB}" destId="{1E29018A-5C3E-4208-A0CA-3E869468EF09}" srcOrd="0" destOrd="1" presId="urn:microsoft.com/office/officeart/2005/8/layout/chevron2"/>
    <dgm:cxn modelId="{9E1E8FA3-DA01-4412-85F2-8D97133CF6F3}" type="presOf" srcId="{4B6AB48F-ED63-420D-B1FC-3DBC0344F02E}" destId="{5CE8CD92-289D-4F21-8ED1-D33AAB6E6324}" srcOrd="0" destOrd="0" presId="urn:microsoft.com/office/officeart/2005/8/layout/chevron2"/>
    <dgm:cxn modelId="{C5FCBBB9-035C-4D1A-B9B5-5A719B04B161}" type="presOf" srcId="{438885E1-9604-4C54-A54A-90CE5EA7C927}" destId="{879B5640-2262-458A-9BC5-44622F28CDA6}" srcOrd="0" destOrd="0" presId="urn:microsoft.com/office/officeart/2005/8/layout/chevron2"/>
    <dgm:cxn modelId="{C3441EC6-0709-4452-91D7-7CC75B7D31D2}" type="presOf" srcId="{99C2B93C-297C-4D71-9679-9A40F1BD6EAE}" destId="{1E29018A-5C3E-4208-A0CA-3E869468EF09}" srcOrd="0" destOrd="0" presId="urn:microsoft.com/office/officeart/2005/8/layout/chevron2"/>
    <dgm:cxn modelId="{686909C8-6895-457F-AF06-1CD2B19DB60C}" srcId="{F217829A-D995-4959-85C0-AFCEDE089AE3}" destId="{143CB2FE-D338-41F8-9D07-CEFBA6BF8BD9}" srcOrd="1" destOrd="0" parTransId="{458BDCBB-AA00-4511-97CE-1291E49AD7EB}" sibTransId="{03E6EB66-A78F-44DA-8388-ABC6788D2F7B}"/>
    <dgm:cxn modelId="{AC5EC0CA-2BB7-430F-BFB5-C4568A8C0166}" srcId="{4B6AB48F-ED63-420D-B1FC-3DBC0344F02E}" destId="{41709293-44D3-4870-BB8C-5BB8DC02BB18}" srcOrd="0" destOrd="0" parTransId="{9C297E1A-5292-46C5-BA18-A182AD47ED34}" sibTransId="{401BAB60-0DED-48C6-B359-241141DBDB29}"/>
    <dgm:cxn modelId="{6CD477E2-D6B5-47CA-96BF-3C48D5BC12B5}" type="presOf" srcId="{143CB2FE-D338-41F8-9D07-CEFBA6BF8BD9}" destId="{879B5640-2262-458A-9BC5-44622F28CDA6}" srcOrd="0" destOrd="1" presId="urn:microsoft.com/office/officeart/2005/8/layout/chevron2"/>
    <dgm:cxn modelId="{2FF2C3F3-39BC-4545-89C9-DE23A6D173AE}" type="presOf" srcId="{B2AF8AFE-3EDC-4D60-8C90-2B1C195B08B9}" destId="{B5042FC7-8656-4816-B2D9-9B94F215D0EF}" srcOrd="0" destOrd="0" presId="urn:microsoft.com/office/officeart/2005/8/layout/chevron2"/>
    <dgm:cxn modelId="{F3A01AF6-33F0-4BCE-AE3A-8659595FD21F}" type="presOf" srcId="{0075FC11-50B4-46A2-8A41-31A5FA3D5D8F}" destId="{61777FB4-E8DC-4691-9EAD-EF72B086AE5B}" srcOrd="0" destOrd="0" presId="urn:microsoft.com/office/officeart/2005/8/layout/chevron2"/>
    <dgm:cxn modelId="{BA4528AF-D5FC-4612-B66C-62F75CCD6E3A}" type="presParOf" srcId="{D23507EB-CD25-434B-8365-018D94C79D46}" destId="{FAB8CD68-8E27-47C2-9C5F-77B517D551CA}" srcOrd="0" destOrd="0" presId="urn:microsoft.com/office/officeart/2005/8/layout/chevron2"/>
    <dgm:cxn modelId="{CC36B646-26B4-4234-876E-5E00143C8ED5}" type="presParOf" srcId="{FAB8CD68-8E27-47C2-9C5F-77B517D551CA}" destId="{BA4CC34C-1372-4B59-A7CF-96FB4B24CE15}" srcOrd="0" destOrd="0" presId="urn:microsoft.com/office/officeart/2005/8/layout/chevron2"/>
    <dgm:cxn modelId="{DD220316-C178-4072-9FC0-DE32BBACB90F}" type="presParOf" srcId="{FAB8CD68-8E27-47C2-9C5F-77B517D551CA}" destId="{B5042FC7-8656-4816-B2D9-9B94F215D0EF}" srcOrd="1" destOrd="0" presId="urn:microsoft.com/office/officeart/2005/8/layout/chevron2"/>
    <dgm:cxn modelId="{4508AF56-3C8E-408F-A525-B24C1F46A2EE}" type="presParOf" srcId="{D23507EB-CD25-434B-8365-018D94C79D46}" destId="{3CEFDE42-D3EA-4A0A-A3D6-9515244466DE}" srcOrd="1" destOrd="0" presId="urn:microsoft.com/office/officeart/2005/8/layout/chevron2"/>
    <dgm:cxn modelId="{BE00BBD8-4558-4973-BD35-E01D2EC9BA80}" type="presParOf" srcId="{D23507EB-CD25-434B-8365-018D94C79D46}" destId="{4CAF17D9-296A-4F4E-B5BF-6C7FD0751F66}" srcOrd="2" destOrd="0" presId="urn:microsoft.com/office/officeart/2005/8/layout/chevron2"/>
    <dgm:cxn modelId="{F01702EF-947D-4358-85E6-3C6CECB27D35}" type="presParOf" srcId="{4CAF17D9-296A-4F4E-B5BF-6C7FD0751F66}" destId="{A28DD769-787B-4D7E-A736-BB27CBDA681F}" srcOrd="0" destOrd="0" presId="urn:microsoft.com/office/officeart/2005/8/layout/chevron2"/>
    <dgm:cxn modelId="{E2A43E8D-1845-4157-ACBA-83E39B4BF9AF}" type="presParOf" srcId="{4CAF17D9-296A-4F4E-B5BF-6C7FD0751F66}" destId="{879B5640-2262-458A-9BC5-44622F28CDA6}" srcOrd="1" destOrd="0" presId="urn:microsoft.com/office/officeart/2005/8/layout/chevron2"/>
    <dgm:cxn modelId="{8408A872-36EF-4438-9194-4A3C133A52D1}" type="presParOf" srcId="{D23507EB-CD25-434B-8365-018D94C79D46}" destId="{E1DF4FC3-0F97-48C9-A18B-186AD8CC23C2}" srcOrd="3" destOrd="0" presId="urn:microsoft.com/office/officeart/2005/8/layout/chevron2"/>
    <dgm:cxn modelId="{5D702008-EC59-4797-B369-35E065F7A317}" type="presParOf" srcId="{D23507EB-CD25-434B-8365-018D94C79D46}" destId="{4293A554-C4F7-476D-A884-FA15BC703C89}" srcOrd="4" destOrd="0" presId="urn:microsoft.com/office/officeart/2005/8/layout/chevron2"/>
    <dgm:cxn modelId="{A36B6BB9-0A8B-43A5-9B75-B6F6902FB992}" type="presParOf" srcId="{4293A554-C4F7-476D-A884-FA15BC703C89}" destId="{61777FB4-E8DC-4691-9EAD-EF72B086AE5B}" srcOrd="0" destOrd="0" presId="urn:microsoft.com/office/officeart/2005/8/layout/chevron2"/>
    <dgm:cxn modelId="{5EAF42B3-30E4-48A8-84BA-99D10A95182F}" type="presParOf" srcId="{4293A554-C4F7-476D-A884-FA15BC703C89}" destId="{1E29018A-5C3E-4208-A0CA-3E869468EF09}" srcOrd="1" destOrd="0" presId="urn:microsoft.com/office/officeart/2005/8/layout/chevron2"/>
    <dgm:cxn modelId="{F5EDCF8B-9BCE-4EA9-838C-1E71EF5B33B8}" type="presParOf" srcId="{D23507EB-CD25-434B-8365-018D94C79D46}" destId="{1E8B13FB-B8BE-4B49-B86E-857C569DF4F8}" srcOrd="5" destOrd="0" presId="urn:microsoft.com/office/officeart/2005/8/layout/chevron2"/>
    <dgm:cxn modelId="{8B1CEBB3-02D3-46DA-9A22-1A42D34EA683}" type="presParOf" srcId="{D23507EB-CD25-434B-8365-018D94C79D46}" destId="{26009E2E-6DDD-485F-B7DB-A82EA2D9695B}" srcOrd="6" destOrd="0" presId="urn:microsoft.com/office/officeart/2005/8/layout/chevron2"/>
    <dgm:cxn modelId="{D7319750-5DFE-4E89-B7F0-047ED4C73280}" type="presParOf" srcId="{26009E2E-6DDD-485F-B7DB-A82EA2D9695B}" destId="{5CE8CD92-289D-4F21-8ED1-D33AAB6E6324}" srcOrd="0" destOrd="0" presId="urn:microsoft.com/office/officeart/2005/8/layout/chevron2"/>
    <dgm:cxn modelId="{1E62FA65-3447-4325-AC49-AAB96CCC7470}" type="presParOf" srcId="{26009E2E-6DDD-485F-B7DB-A82EA2D9695B}" destId="{CE8CFB14-97F7-48D3-8858-E1AB82B5760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F20EB1-E9F1-4B35-90DB-1F575D910B54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3157DA3-AC11-433E-9D79-A09BA993C73B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1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84EB1441-FA81-4CF9-A477-C2CB1507C5D6}" type="parTrans" cxnId="{794C2D06-C68F-4F13-91AF-642C3E725C5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52DBBCF7-E2C2-454E-8636-BCD67179A634}" type="sibTrans" cxnId="{794C2D06-C68F-4F13-91AF-642C3E725C5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B2AF8AFE-3EDC-4D60-8C90-2B1C195B08B9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ເປີດການບັນທືກການເກັບກູ້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F9754D7E-442D-4279-BEEE-F8E8891413E6}" type="parTrans" cxnId="{FD4AB07E-69C4-43EF-B349-6DE3AF8B40FB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A86DBA1C-9564-4272-95AA-1F2DD47158C8}" type="sibTrans" cxnId="{FD4AB07E-69C4-43EF-B349-6DE3AF8B40FB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F217829A-D995-4959-85C0-AFCEDE089AE3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4 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E137BCAC-109E-42EA-B96B-170518AE3EC5}" type="parTrans" cxnId="{6C64EF71-C2E5-4CAD-9122-A905CFD3D167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101FF241-040B-4B17-9D7E-2878E85458DF}" type="sibTrans" cxnId="{6C64EF71-C2E5-4CAD-9122-A905CFD3D167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143CB2FE-D338-41F8-9D07-CEFBA6BF8BD9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ບັນທືກການເກັບກູ້ປື້ມທ້າຍສົກຮຽນ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58BDCBB-AA00-4511-97CE-1291E49AD7EB}" type="parTrans" cxnId="{686909C8-6895-457F-AF06-1CD2B19DB60C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03E6EB66-A78F-44DA-8388-ABC6788D2F7B}" type="sibTrans" cxnId="{686909C8-6895-457F-AF06-1CD2B19DB60C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0075FC11-50B4-46A2-8A41-31A5FA3D5D8F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3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9277492-4457-4EDA-949E-5FB461E64CBE}" type="parTrans" cxnId="{DDBEDE69-F763-4212-93D2-E4AC50820B0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C861BD33-A3CF-4737-87AF-777BEE4AA100}" type="sibTrans" cxnId="{DDBEDE69-F763-4212-93D2-E4AC50820B03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1709293-44D3-4870-BB8C-5BB8DC02BB18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ແຜນຄວາມຕ້ອງການ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9C297E1A-5292-46C5-BA18-A182AD47ED34}" type="parTrans" cxnId="{AC5EC0CA-2BB7-430F-BFB5-C4568A8C0166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01BAB60-0DED-48C6-B359-241141DBDB29}" type="sibTrans" cxnId="{AC5EC0CA-2BB7-430F-BFB5-C4568A8C0166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4B6AB48F-ED63-420D-B1FC-3DBC0344F02E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2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C1BF4F53-88A5-4D85-BE9A-4016CD055C58}" type="parTrans" cxnId="{946EE85D-0D5E-4A60-B449-3C9B8A7A3711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D436099D-8958-40FD-8BE1-6602030DCACC}" type="sibTrans" cxnId="{946EE85D-0D5E-4A60-B449-3C9B8A7A3711}">
      <dgm:prSet/>
      <dgm:spPr/>
      <dgm:t>
        <a:bodyPr/>
        <a:lstStyle/>
        <a:p>
          <a:endParaRPr lang="en-US" b="1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B594851F-63A6-4B9D-BFE8-0AB7ABDEFDB3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ແຜນຄວາມຕ້ອງການ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5F7989DF-BD40-4D3B-AD47-2587412D328E}" type="parTrans" cxnId="{8D7B10DB-F674-46C4-81DF-B5A8FA724C39}">
      <dgm:prSet/>
      <dgm:spPr/>
      <dgm:t>
        <a:bodyPr/>
        <a:lstStyle/>
        <a:p>
          <a:endParaRPr lang="en-US"/>
        </a:p>
      </dgm:t>
    </dgm:pt>
    <dgm:pt modelId="{861BF755-2E14-466B-8A3F-BE020A28E555}" type="sibTrans" cxnId="{8D7B10DB-F674-46C4-81DF-B5A8FA724C39}">
      <dgm:prSet/>
      <dgm:spPr/>
      <dgm:t>
        <a:bodyPr/>
        <a:lstStyle/>
        <a:p>
          <a:endParaRPr lang="en-US"/>
        </a:p>
      </dgm:t>
    </dgm:pt>
    <dgm:pt modelId="{B8CE6CE7-0900-4A47-B6CE-CC654DC10937}">
      <dgm:prSet phldrT="[Text]" custT="1"/>
      <dgm:spPr/>
      <dgm:t>
        <a:bodyPr/>
        <a:lstStyle/>
        <a:p>
          <a:r>
            <a:rPr lang="lo-LA" sz="1050" b="1" dirty="0">
              <a:latin typeface="Noto Sans Lao" panose="020B0502040504020204" pitchFamily="34" charset="0"/>
              <a:cs typeface="Noto Sans Lao" panose="020B0502040504020204" pitchFamily="34" charset="0"/>
            </a:rPr>
            <a:t>ແຜນຄວາມຕ້ອງການ</a:t>
          </a:r>
          <a:endParaRPr lang="en-US" sz="1050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9A509911-9766-423E-B7D2-0A1FC581AE70}" type="parTrans" cxnId="{50B78450-FF3A-437E-AF12-6EB70C3762EE}">
      <dgm:prSet/>
      <dgm:spPr/>
      <dgm:t>
        <a:bodyPr/>
        <a:lstStyle/>
        <a:p>
          <a:endParaRPr lang="en-US"/>
        </a:p>
      </dgm:t>
    </dgm:pt>
    <dgm:pt modelId="{5B9B9140-DCBD-4D2E-9A12-2EC1AF49518E}" type="sibTrans" cxnId="{50B78450-FF3A-437E-AF12-6EB70C3762EE}">
      <dgm:prSet/>
      <dgm:spPr/>
      <dgm:t>
        <a:bodyPr/>
        <a:lstStyle/>
        <a:p>
          <a:endParaRPr lang="en-US"/>
        </a:p>
      </dgm:t>
    </dgm:pt>
    <dgm:pt modelId="{C6336A25-340D-4654-AF54-E1B11298E5B1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ບັນທືກຈຳນວນຄູສອນຕາມລາຍວິຊາ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2C574AF4-2676-425C-84FB-3E17C1A7757D}" type="parTrans" cxnId="{92416212-D877-4F3D-A74A-E2DF65879D3C}">
      <dgm:prSet/>
      <dgm:spPr/>
      <dgm:t>
        <a:bodyPr/>
        <a:lstStyle/>
        <a:p>
          <a:endParaRPr lang="en-US"/>
        </a:p>
      </dgm:t>
    </dgm:pt>
    <dgm:pt modelId="{015DA647-3FC8-4B1B-B591-60F42DAF6E40}" type="sibTrans" cxnId="{92416212-D877-4F3D-A74A-E2DF65879D3C}">
      <dgm:prSet/>
      <dgm:spPr/>
      <dgm:t>
        <a:bodyPr/>
        <a:lstStyle/>
        <a:p>
          <a:endParaRPr lang="en-US"/>
        </a:p>
      </dgm:t>
    </dgm:pt>
    <dgm:pt modelId="{E81A1CB7-EC66-488D-96A0-7BDB6FAE3D9F}">
      <dgm:prSet phldrT="[Text]"/>
      <dgm:spPr/>
      <dgm:t>
        <a:bodyPr/>
        <a:lstStyle/>
        <a:p>
          <a:r>
            <a:rPr lang="lo-LA" b="1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ບັນທືກຂໍ້ມູນນັກຮຽນຕາມຂັ້ນຮຽນ</a:t>
          </a:r>
          <a:endParaRPr lang="en-US" b="1" dirty="0">
            <a:latin typeface="Noto Sans Lao" panose="020B0502040504020204" pitchFamily="34" charset="0"/>
            <a:cs typeface="Noto Sans Lao" panose="020B0502040504020204" pitchFamily="34" charset="0"/>
          </a:endParaRPr>
        </a:p>
      </dgm:t>
    </dgm:pt>
    <dgm:pt modelId="{ADB5EEB5-7591-4D67-8363-0B40A73C8056}" type="parTrans" cxnId="{201E50EE-724B-4C84-9CDE-06142CAF67AA}">
      <dgm:prSet/>
      <dgm:spPr/>
      <dgm:t>
        <a:bodyPr/>
        <a:lstStyle/>
        <a:p>
          <a:endParaRPr lang="en-US"/>
        </a:p>
      </dgm:t>
    </dgm:pt>
    <dgm:pt modelId="{5F7A929C-D56F-4A35-8641-56445F0FBE47}" type="sibTrans" cxnId="{201E50EE-724B-4C84-9CDE-06142CAF67AA}">
      <dgm:prSet/>
      <dgm:spPr/>
      <dgm:t>
        <a:bodyPr/>
        <a:lstStyle/>
        <a:p>
          <a:endParaRPr lang="en-US"/>
        </a:p>
      </dgm:t>
    </dgm:pt>
    <dgm:pt modelId="{D23507EB-CD25-434B-8365-018D94C79D46}" type="pres">
      <dgm:prSet presAssocID="{42F20EB1-E9F1-4B35-90DB-1F575D910B54}" presName="linearFlow" presStyleCnt="0">
        <dgm:presLayoutVars>
          <dgm:dir/>
          <dgm:animLvl val="lvl"/>
          <dgm:resizeHandles val="exact"/>
        </dgm:presLayoutVars>
      </dgm:prSet>
      <dgm:spPr/>
    </dgm:pt>
    <dgm:pt modelId="{FAB8CD68-8E27-47C2-9C5F-77B517D551CA}" type="pres">
      <dgm:prSet presAssocID="{C3157DA3-AC11-433E-9D79-A09BA993C73B}" presName="composite" presStyleCnt="0"/>
      <dgm:spPr/>
    </dgm:pt>
    <dgm:pt modelId="{BA4CC34C-1372-4B59-A7CF-96FB4B24CE15}" type="pres">
      <dgm:prSet presAssocID="{C3157DA3-AC11-433E-9D79-A09BA993C73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5042FC7-8656-4816-B2D9-9B94F215D0EF}" type="pres">
      <dgm:prSet presAssocID="{C3157DA3-AC11-433E-9D79-A09BA993C73B}" presName="descendantText" presStyleLbl="alignAcc1" presStyleIdx="0" presStyleCnt="4">
        <dgm:presLayoutVars>
          <dgm:bulletEnabled val="1"/>
        </dgm:presLayoutVars>
      </dgm:prSet>
      <dgm:spPr/>
    </dgm:pt>
    <dgm:pt modelId="{3CEFDE42-D3EA-4A0A-A3D6-9515244466DE}" type="pres">
      <dgm:prSet presAssocID="{52DBBCF7-E2C2-454E-8636-BCD67179A634}" presName="sp" presStyleCnt="0"/>
      <dgm:spPr/>
    </dgm:pt>
    <dgm:pt modelId="{4CAF17D9-296A-4F4E-B5BF-6C7FD0751F66}" type="pres">
      <dgm:prSet presAssocID="{F217829A-D995-4959-85C0-AFCEDE089AE3}" presName="composite" presStyleCnt="0"/>
      <dgm:spPr/>
    </dgm:pt>
    <dgm:pt modelId="{A28DD769-787B-4D7E-A736-BB27CBDA681F}" type="pres">
      <dgm:prSet presAssocID="{F217829A-D995-4959-85C0-AFCEDE089AE3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79B5640-2262-458A-9BC5-44622F28CDA6}" type="pres">
      <dgm:prSet presAssocID="{F217829A-D995-4959-85C0-AFCEDE089AE3}" presName="descendantText" presStyleLbl="alignAcc1" presStyleIdx="1" presStyleCnt="4">
        <dgm:presLayoutVars>
          <dgm:bulletEnabled val="1"/>
        </dgm:presLayoutVars>
      </dgm:prSet>
      <dgm:spPr/>
    </dgm:pt>
    <dgm:pt modelId="{E1DF4FC3-0F97-48C9-A18B-186AD8CC23C2}" type="pres">
      <dgm:prSet presAssocID="{101FF241-040B-4B17-9D7E-2878E85458DF}" presName="sp" presStyleCnt="0"/>
      <dgm:spPr/>
    </dgm:pt>
    <dgm:pt modelId="{4293A554-C4F7-476D-A884-FA15BC703C89}" type="pres">
      <dgm:prSet presAssocID="{0075FC11-50B4-46A2-8A41-31A5FA3D5D8F}" presName="composite" presStyleCnt="0"/>
      <dgm:spPr/>
    </dgm:pt>
    <dgm:pt modelId="{61777FB4-E8DC-4691-9EAD-EF72B086AE5B}" type="pres">
      <dgm:prSet presAssocID="{0075FC11-50B4-46A2-8A41-31A5FA3D5D8F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E29018A-5C3E-4208-A0CA-3E869468EF09}" type="pres">
      <dgm:prSet presAssocID="{0075FC11-50B4-46A2-8A41-31A5FA3D5D8F}" presName="descendantText" presStyleLbl="alignAcc1" presStyleIdx="2" presStyleCnt="4">
        <dgm:presLayoutVars>
          <dgm:bulletEnabled val="1"/>
        </dgm:presLayoutVars>
      </dgm:prSet>
      <dgm:spPr/>
    </dgm:pt>
    <dgm:pt modelId="{1E8B13FB-B8BE-4B49-B86E-857C569DF4F8}" type="pres">
      <dgm:prSet presAssocID="{C861BD33-A3CF-4737-87AF-777BEE4AA100}" presName="sp" presStyleCnt="0"/>
      <dgm:spPr/>
    </dgm:pt>
    <dgm:pt modelId="{26009E2E-6DDD-485F-B7DB-A82EA2D9695B}" type="pres">
      <dgm:prSet presAssocID="{4B6AB48F-ED63-420D-B1FC-3DBC0344F02E}" presName="composite" presStyleCnt="0"/>
      <dgm:spPr/>
    </dgm:pt>
    <dgm:pt modelId="{5CE8CD92-289D-4F21-8ED1-D33AAB6E6324}" type="pres">
      <dgm:prSet presAssocID="{4B6AB48F-ED63-420D-B1FC-3DBC0344F02E}" presName="parentText" presStyleLbl="alignNode1" presStyleIdx="3" presStyleCnt="4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CE8CFB14-97F7-48D3-8858-E1AB82B57605}" type="pres">
      <dgm:prSet presAssocID="{4B6AB48F-ED63-420D-B1FC-3DBC0344F02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794C2D06-C68F-4F13-91AF-642C3E725C53}" srcId="{42F20EB1-E9F1-4B35-90DB-1F575D910B54}" destId="{C3157DA3-AC11-433E-9D79-A09BA993C73B}" srcOrd="0" destOrd="0" parTransId="{84EB1441-FA81-4CF9-A477-C2CB1507C5D6}" sibTransId="{52DBBCF7-E2C2-454E-8636-BCD67179A634}"/>
    <dgm:cxn modelId="{0A29E00F-9E60-47E9-BC8A-391C6C56592C}" type="presOf" srcId="{42F20EB1-E9F1-4B35-90DB-1F575D910B54}" destId="{D23507EB-CD25-434B-8365-018D94C79D46}" srcOrd="0" destOrd="0" presId="urn:microsoft.com/office/officeart/2005/8/layout/chevron2"/>
    <dgm:cxn modelId="{92416212-D877-4F3D-A74A-E2DF65879D3C}" srcId="{F217829A-D995-4959-85C0-AFCEDE089AE3}" destId="{C6336A25-340D-4654-AF54-E1B11298E5B1}" srcOrd="1" destOrd="0" parTransId="{2C574AF4-2676-425C-84FB-3E17C1A7757D}" sibTransId="{015DA647-3FC8-4B1B-B591-60F42DAF6E40}"/>
    <dgm:cxn modelId="{29EE7312-7C4F-468F-A4F8-FBA0600906C9}" type="presOf" srcId="{C3157DA3-AC11-433E-9D79-A09BA993C73B}" destId="{BA4CC34C-1372-4B59-A7CF-96FB4B24CE15}" srcOrd="0" destOrd="0" presId="urn:microsoft.com/office/officeart/2005/8/layout/chevron2"/>
    <dgm:cxn modelId="{946EE85D-0D5E-4A60-B449-3C9B8A7A3711}" srcId="{42F20EB1-E9F1-4B35-90DB-1F575D910B54}" destId="{4B6AB48F-ED63-420D-B1FC-3DBC0344F02E}" srcOrd="3" destOrd="0" parTransId="{C1BF4F53-88A5-4D85-BE9A-4016CD055C58}" sibTransId="{D436099D-8958-40FD-8BE1-6602030DCACC}"/>
    <dgm:cxn modelId="{BFEB5742-11C2-4AA2-9DB2-8B018805B215}" type="presOf" srcId="{41709293-44D3-4870-BB8C-5BB8DC02BB18}" destId="{CE8CFB14-97F7-48D3-8858-E1AB82B57605}" srcOrd="0" destOrd="0" presId="urn:microsoft.com/office/officeart/2005/8/layout/chevron2"/>
    <dgm:cxn modelId="{DDBEDE69-F763-4212-93D2-E4AC50820B03}" srcId="{42F20EB1-E9F1-4B35-90DB-1F575D910B54}" destId="{0075FC11-50B4-46A2-8A41-31A5FA3D5D8F}" srcOrd="2" destOrd="0" parTransId="{49277492-4457-4EDA-949E-5FB461E64CBE}" sibTransId="{C861BD33-A3CF-4737-87AF-777BEE4AA100}"/>
    <dgm:cxn modelId="{50B78450-FF3A-437E-AF12-6EB70C3762EE}" srcId="{0075FC11-50B4-46A2-8A41-31A5FA3D5D8F}" destId="{B8CE6CE7-0900-4A47-B6CE-CC654DC10937}" srcOrd="0" destOrd="0" parTransId="{9A509911-9766-423E-B7D2-0A1FC581AE70}" sibTransId="{5B9B9140-DCBD-4D2E-9A12-2EC1AF49518E}"/>
    <dgm:cxn modelId="{6C64EF71-C2E5-4CAD-9122-A905CFD3D167}" srcId="{42F20EB1-E9F1-4B35-90DB-1F575D910B54}" destId="{F217829A-D995-4959-85C0-AFCEDE089AE3}" srcOrd="1" destOrd="0" parTransId="{E137BCAC-109E-42EA-B96B-170518AE3EC5}" sibTransId="{101FF241-040B-4B17-9D7E-2878E85458DF}"/>
    <dgm:cxn modelId="{FD4AB07E-69C4-43EF-B349-6DE3AF8B40FB}" srcId="{C3157DA3-AC11-433E-9D79-A09BA993C73B}" destId="{B2AF8AFE-3EDC-4D60-8C90-2B1C195B08B9}" srcOrd="0" destOrd="0" parTransId="{F9754D7E-442D-4279-BEEE-F8E8891413E6}" sibTransId="{A86DBA1C-9564-4272-95AA-1F2DD47158C8}"/>
    <dgm:cxn modelId="{45C3418F-77F5-47DA-B0AE-9C8AC5A132B7}" type="presOf" srcId="{F217829A-D995-4959-85C0-AFCEDE089AE3}" destId="{A28DD769-787B-4D7E-A736-BB27CBDA681F}" srcOrd="0" destOrd="0" presId="urn:microsoft.com/office/officeart/2005/8/layout/chevron2"/>
    <dgm:cxn modelId="{9E1E8FA3-DA01-4412-85F2-8D97133CF6F3}" type="presOf" srcId="{4B6AB48F-ED63-420D-B1FC-3DBC0344F02E}" destId="{5CE8CD92-289D-4F21-8ED1-D33AAB6E6324}" srcOrd="0" destOrd="0" presId="urn:microsoft.com/office/officeart/2005/8/layout/chevron2"/>
    <dgm:cxn modelId="{1F9E22AB-C4F9-4E8A-82EE-36CDE0808AA7}" type="presOf" srcId="{C6336A25-340D-4654-AF54-E1B11298E5B1}" destId="{879B5640-2262-458A-9BC5-44622F28CDA6}" srcOrd="0" destOrd="1" presId="urn:microsoft.com/office/officeart/2005/8/layout/chevron2"/>
    <dgm:cxn modelId="{37BAF2BA-4D69-4D7F-96DA-F0ECB6357636}" type="presOf" srcId="{B8CE6CE7-0900-4A47-B6CE-CC654DC10937}" destId="{1E29018A-5C3E-4208-A0CA-3E869468EF09}" srcOrd="0" destOrd="0" presId="urn:microsoft.com/office/officeart/2005/8/layout/chevron2"/>
    <dgm:cxn modelId="{686909C8-6895-457F-AF06-1CD2B19DB60C}" srcId="{F217829A-D995-4959-85C0-AFCEDE089AE3}" destId="{143CB2FE-D338-41F8-9D07-CEFBA6BF8BD9}" srcOrd="0" destOrd="0" parTransId="{458BDCBB-AA00-4511-97CE-1291E49AD7EB}" sibTransId="{03E6EB66-A78F-44DA-8388-ABC6788D2F7B}"/>
    <dgm:cxn modelId="{AC5EC0CA-2BB7-430F-BFB5-C4568A8C0166}" srcId="{4B6AB48F-ED63-420D-B1FC-3DBC0344F02E}" destId="{41709293-44D3-4870-BB8C-5BB8DC02BB18}" srcOrd="0" destOrd="0" parTransId="{9C297E1A-5292-46C5-BA18-A182AD47ED34}" sibTransId="{401BAB60-0DED-48C6-B359-241141DBDB29}"/>
    <dgm:cxn modelId="{8D7B10DB-F674-46C4-81DF-B5A8FA724C39}" srcId="{F217829A-D995-4959-85C0-AFCEDE089AE3}" destId="{B594851F-63A6-4B9D-BFE8-0AB7ABDEFDB3}" srcOrd="3" destOrd="0" parTransId="{5F7989DF-BD40-4D3B-AD47-2587412D328E}" sibTransId="{861BF755-2E14-466B-8A3F-BE020A28E555}"/>
    <dgm:cxn modelId="{6CD477E2-D6B5-47CA-96BF-3C48D5BC12B5}" type="presOf" srcId="{143CB2FE-D338-41F8-9D07-CEFBA6BF8BD9}" destId="{879B5640-2262-458A-9BC5-44622F28CDA6}" srcOrd="0" destOrd="0" presId="urn:microsoft.com/office/officeart/2005/8/layout/chevron2"/>
    <dgm:cxn modelId="{201E50EE-724B-4C84-9CDE-06142CAF67AA}" srcId="{F217829A-D995-4959-85C0-AFCEDE089AE3}" destId="{E81A1CB7-EC66-488D-96A0-7BDB6FAE3D9F}" srcOrd="2" destOrd="0" parTransId="{ADB5EEB5-7591-4D67-8363-0B40A73C8056}" sibTransId="{5F7A929C-D56F-4A35-8641-56445F0FBE47}"/>
    <dgm:cxn modelId="{4B6B5DF3-59A1-4232-A600-F14FDFA41F22}" type="presOf" srcId="{E81A1CB7-EC66-488D-96A0-7BDB6FAE3D9F}" destId="{879B5640-2262-458A-9BC5-44622F28CDA6}" srcOrd="0" destOrd="2" presId="urn:microsoft.com/office/officeart/2005/8/layout/chevron2"/>
    <dgm:cxn modelId="{2FF2C3F3-39BC-4545-89C9-DE23A6D173AE}" type="presOf" srcId="{B2AF8AFE-3EDC-4D60-8C90-2B1C195B08B9}" destId="{B5042FC7-8656-4816-B2D9-9B94F215D0EF}" srcOrd="0" destOrd="0" presId="urn:microsoft.com/office/officeart/2005/8/layout/chevron2"/>
    <dgm:cxn modelId="{6E9092F5-6F23-4CAB-9851-115A1D253768}" type="presOf" srcId="{B594851F-63A6-4B9D-BFE8-0AB7ABDEFDB3}" destId="{879B5640-2262-458A-9BC5-44622F28CDA6}" srcOrd="0" destOrd="3" presId="urn:microsoft.com/office/officeart/2005/8/layout/chevron2"/>
    <dgm:cxn modelId="{F3A01AF6-33F0-4BCE-AE3A-8659595FD21F}" type="presOf" srcId="{0075FC11-50B4-46A2-8A41-31A5FA3D5D8F}" destId="{61777FB4-E8DC-4691-9EAD-EF72B086AE5B}" srcOrd="0" destOrd="0" presId="urn:microsoft.com/office/officeart/2005/8/layout/chevron2"/>
    <dgm:cxn modelId="{BA4528AF-D5FC-4612-B66C-62F75CCD6E3A}" type="presParOf" srcId="{D23507EB-CD25-434B-8365-018D94C79D46}" destId="{FAB8CD68-8E27-47C2-9C5F-77B517D551CA}" srcOrd="0" destOrd="0" presId="urn:microsoft.com/office/officeart/2005/8/layout/chevron2"/>
    <dgm:cxn modelId="{CC36B646-26B4-4234-876E-5E00143C8ED5}" type="presParOf" srcId="{FAB8CD68-8E27-47C2-9C5F-77B517D551CA}" destId="{BA4CC34C-1372-4B59-A7CF-96FB4B24CE15}" srcOrd="0" destOrd="0" presId="urn:microsoft.com/office/officeart/2005/8/layout/chevron2"/>
    <dgm:cxn modelId="{DD220316-C178-4072-9FC0-DE32BBACB90F}" type="presParOf" srcId="{FAB8CD68-8E27-47C2-9C5F-77B517D551CA}" destId="{B5042FC7-8656-4816-B2D9-9B94F215D0EF}" srcOrd="1" destOrd="0" presId="urn:microsoft.com/office/officeart/2005/8/layout/chevron2"/>
    <dgm:cxn modelId="{4508AF56-3C8E-408F-A525-B24C1F46A2EE}" type="presParOf" srcId="{D23507EB-CD25-434B-8365-018D94C79D46}" destId="{3CEFDE42-D3EA-4A0A-A3D6-9515244466DE}" srcOrd="1" destOrd="0" presId="urn:microsoft.com/office/officeart/2005/8/layout/chevron2"/>
    <dgm:cxn modelId="{BE00BBD8-4558-4973-BD35-E01D2EC9BA80}" type="presParOf" srcId="{D23507EB-CD25-434B-8365-018D94C79D46}" destId="{4CAF17D9-296A-4F4E-B5BF-6C7FD0751F66}" srcOrd="2" destOrd="0" presId="urn:microsoft.com/office/officeart/2005/8/layout/chevron2"/>
    <dgm:cxn modelId="{F01702EF-947D-4358-85E6-3C6CECB27D35}" type="presParOf" srcId="{4CAF17D9-296A-4F4E-B5BF-6C7FD0751F66}" destId="{A28DD769-787B-4D7E-A736-BB27CBDA681F}" srcOrd="0" destOrd="0" presId="urn:microsoft.com/office/officeart/2005/8/layout/chevron2"/>
    <dgm:cxn modelId="{E2A43E8D-1845-4157-ACBA-83E39B4BF9AF}" type="presParOf" srcId="{4CAF17D9-296A-4F4E-B5BF-6C7FD0751F66}" destId="{879B5640-2262-458A-9BC5-44622F28CDA6}" srcOrd="1" destOrd="0" presId="urn:microsoft.com/office/officeart/2005/8/layout/chevron2"/>
    <dgm:cxn modelId="{8408A872-36EF-4438-9194-4A3C133A52D1}" type="presParOf" srcId="{D23507EB-CD25-434B-8365-018D94C79D46}" destId="{E1DF4FC3-0F97-48C9-A18B-186AD8CC23C2}" srcOrd="3" destOrd="0" presId="urn:microsoft.com/office/officeart/2005/8/layout/chevron2"/>
    <dgm:cxn modelId="{5D702008-EC59-4797-B369-35E065F7A317}" type="presParOf" srcId="{D23507EB-CD25-434B-8365-018D94C79D46}" destId="{4293A554-C4F7-476D-A884-FA15BC703C89}" srcOrd="4" destOrd="0" presId="urn:microsoft.com/office/officeart/2005/8/layout/chevron2"/>
    <dgm:cxn modelId="{A36B6BB9-0A8B-43A5-9B75-B6F6902FB992}" type="presParOf" srcId="{4293A554-C4F7-476D-A884-FA15BC703C89}" destId="{61777FB4-E8DC-4691-9EAD-EF72B086AE5B}" srcOrd="0" destOrd="0" presId="urn:microsoft.com/office/officeart/2005/8/layout/chevron2"/>
    <dgm:cxn modelId="{5EAF42B3-30E4-48A8-84BA-99D10A95182F}" type="presParOf" srcId="{4293A554-C4F7-476D-A884-FA15BC703C89}" destId="{1E29018A-5C3E-4208-A0CA-3E869468EF09}" srcOrd="1" destOrd="0" presId="urn:microsoft.com/office/officeart/2005/8/layout/chevron2"/>
    <dgm:cxn modelId="{F5EDCF8B-9BCE-4EA9-838C-1E71EF5B33B8}" type="presParOf" srcId="{D23507EB-CD25-434B-8365-018D94C79D46}" destId="{1E8B13FB-B8BE-4B49-B86E-857C569DF4F8}" srcOrd="5" destOrd="0" presId="urn:microsoft.com/office/officeart/2005/8/layout/chevron2"/>
    <dgm:cxn modelId="{8B1CEBB3-02D3-46DA-9A22-1A42D34EA683}" type="presParOf" srcId="{D23507EB-CD25-434B-8365-018D94C79D46}" destId="{26009E2E-6DDD-485F-B7DB-A82EA2D9695B}" srcOrd="6" destOrd="0" presId="urn:microsoft.com/office/officeart/2005/8/layout/chevron2"/>
    <dgm:cxn modelId="{D7319750-5DFE-4E89-B7F0-047ED4C73280}" type="presParOf" srcId="{26009E2E-6DDD-485F-B7DB-A82EA2D9695B}" destId="{5CE8CD92-289D-4F21-8ED1-D33AAB6E6324}" srcOrd="0" destOrd="0" presId="urn:microsoft.com/office/officeart/2005/8/layout/chevron2"/>
    <dgm:cxn modelId="{1E62FA65-3447-4325-AC49-AAB96CCC7470}" type="presParOf" srcId="{26009E2E-6DDD-485F-B7DB-A82EA2D9695B}" destId="{CE8CFB14-97F7-48D3-8858-E1AB82B5760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A24E01-5535-46B9-A9A1-A9A07E639A88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DF1ABFB3-B399-406F-91BD-DCDF9A38526B}">
      <dgm:prSet phldrT="[Text]" phldr="0" custT="1"/>
      <dgm:spPr/>
      <dgm:t>
        <a:bodyPr/>
        <a:lstStyle/>
        <a:p>
          <a:r>
            <a:rPr lang="lo-LA" sz="1400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ປ້ອນຂໍ້ມມູນ ຄູສອນຕາມລາຍວິຊາ, ຈຳນວນນັກຮຽນຕາມຫ້ອງຮຽນ ແລະ ບັນທືກຂໍມູນປື້ມທີ່ໄດ້ຮັບຈາກຂັ້ນເມືອງ ພ້ອມກັບ ການເກັບກູ້ປື້ມທ້າຍປີເຂົ້າໃນລະບົບ</a:t>
          </a:r>
          <a:endParaRPr lang="en-US" sz="1400" b="1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78CB0E27-958C-4066-A189-8B36505E8204}" type="parTrans" cxnId="{15319551-A9EA-462E-845B-E5251E84291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0E4A1D3-514E-4327-991D-5CC9C6B41885}" type="sibTrans" cxnId="{15319551-A9EA-462E-845B-E5251E84291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8FF46FB-368D-4E9C-A650-0513B8879DA8}">
      <dgm:prSet phldr="0"/>
      <dgm:spPr/>
      <dgm:t>
        <a:bodyPr/>
        <a:lstStyle/>
        <a:p>
          <a:pPr>
            <a:defRPr b="1"/>
          </a:pPr>
          <a:r>
            <a:rPr lang="lo-LA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ຜູ້ຈັດການຂໍ້ມູນເບື້ອງຕົ້ນ</a:t>
          </a:r>
          <a:endParaRPr lang="en-US" b="1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11DFA284-5E99-474D-BF05-364A45269DC7}" type="parTrans" cxnId="{C5645B39-CB65-4A0A-B369-E455C3B827C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FA40740-0682-470C-AD5A-CFF53CD12BD2}" type="sibTrans" cxnId="{C5645B39-CB65-4A0A-B369-E455C3B827C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A875394-CA1E-4432-AEEB-9054FCFF5E0E}">
      <dgm:prSet phldr="0" custT="1"/>
      <dgm:spPr/>
      <dgm:t>
        <a:bodyPr/>
        <a:lstStyle/>
        <a:p>
          <a:r>
            <a:rPr lang="lo-LA" sz="1400" b="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ເປັນຜູ້ແກ້ໄຂຂໍ້ມູນ ຫຼື ໃຫ້ຄຳແນະນຳໃນການນຳໃຊ້ລະບົບ</a:t>
          </a:r>
          <a:endParaRPr lang="en-US" sz="1400" b="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FCC92BDD-6EA3-421D-9DA8-7D3A12D003B6}" type="parTrans" cxnId="{B659504B-18E4-4D89-A17C-34ABB280AE5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314452B-82A0-42F4-9551-DF00CFFC3580}" type="sibTrans" cxnId="{B659504B-18E4-4D89-A17C-34ABB280AE5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05E1923-5021-40F7-B4EF-E582E23A699D}">
      <dgm:prSet phldr="0"/>
      <dgm:spPr/>
      <dgm:t>
        <a:bodyPr/>
        <a:lstStyle/>
        <a:p>
          <a:pPr>
            <a:defRPr b="1"/>
          </a:pPr>
          <a:r>
            <a:rPr lang="lo-LA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ຂັ້ນສູນກາງ</a:t>
          </a:r>
          <a:endParaRPr lang="en-US" b="1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FD6C5CD2-9CED-4BE6-89CD-A5A5CCE63B3E}" type="parTrans" cxnId="{72C4D6D9-419A-42C1-A76D-84599F65BB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20958C-EF86-4274-85F9-318F2792F7B6}" type="sibTrans" cxnId="{72C4D6D9-419A-42C1-A76D-84599F65BB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79089A8-5362-4BA4-9163-D19228C1808F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lo-LA" sz="1400" b="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ຜູ້ທີ່ຈະກຳນົດແຜນແບ່ງ ຫຼື ເອົາແຜນແບ່ງຂັ້ນສູນກາງໃຫ້ກັບຂັ້ນເມືອງ ແລະ ສະຫຼຸບແຜນຄວາມຕ້ອງການປື້ມໃນສົກຮຽນຖັດໄປ</a:t>
          </a:r>
          <a:endParaRPr lang="en-US" sz="1400" b="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FB2DEB6E-B29F-4E51-960A-23ECC62EBF38}" type="parTrans" cxnId="{4876CF51-F110-4E25-8FD4-08D25B4B0AB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C5328B1-AC18-4CF7-A034-BB0592F4A2A1}" type="sibTrans" cxnId="{4876CF51-F110-4E25-8FD4-08D25B4B0AB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A8F44BD-C8C7-462C-9756-1EC498E86842}">
      <dgm:prSet phldr="0"/>
      <dgm:spPr/>
      <dgm:t>
        <a:bodyPr/>
        <a:lstStyle/>
        <a:p>
          <a:pPr algn="l">
            <a:defRPr b="1"/>
          </a:pPr>
          <a:r>
            <a:rPr lang="lo-LA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ຂັ້ນເເຂວງ</a:t>
          </a:r>
          <a:endParaRPr lang="en-US" b="1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F47063EE-4B58-4EDE-A4F2-A4BD81B82F21}" type="parTrans" cxnId="{0D51BD2E-4619-469B-B233-EBAC3D4D0BA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C8A9736-03DA-4B1C-A590-10B4AD89452B}" type="sibTrans" cxnId="{0D51BD2E-4619-469B-B233-EBAC3D4D0BA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FEB4D61-3A9C-4140-977F-3C3F5C9EE9D1}">
      <dgm:prSet phldr="0" custT="1"/>
      <dgm:spPr/>
      <dgm:t>
        <a:bodyPr/>
        <a:lstStyle/>
        <a:p>
          <a:r>
            <a:rPr lang="lo-LA" sz="1400" b="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ເປັນຜູ້ທີ່ຈະສະຫຼຸບລວມ ແຜນຄວາມຕ້ອງການຂອງເມືອງທີ່ຕົນຮັບຜິດຊອບ</a:t>
          </a:r>
          <a:endParaRPr lang="en-US" sz="1400" b="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57D352E4-0431-4F68-B8F1-61BFA34799AA}" type="parTrans" cxnId="{1B32EF2C-9DB5-4504-A9DA-B4956CC002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ECC32B6-1E7C-4AA4-9DBF-D69B7C5E64A9}" type="sibTrans" cxnId="{1B32EF2C-9DB5-4504-A9DA-B4956CC0020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AB5E6F-A65E-41DB-A296-0818B0E49F7C}">
      <dgm:prSet phldr="0"/>
      <dgm:spPr/>
      <dgm:t>
        <a:bodyPr/>
        <a:lstStyle/>
        <a:p>
          <a:pPr>
            <a:defRPr b="1"/>
          </a:pPr>
          <a:r>
            <a:rPr lang="lo-LA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ຂັ້ນເມືອງ</a:t>
          </a:r>
          <a:endParaRPr lang="en-US" b="1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886842C6-3EFC-4BE7-B417-415595758830}" type="parTrans" cxnId="{66B49C6C-FAFD-47B4-BF22-05A295C23D4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07F4C3-8FC9-4E91-A0EC-6B33713CC9A5}" type="sibTrans" cxnId="{66B49C6C-FAFD-47B4-BF22-05A295C23D4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32BC85C-1CF3-4F8F-ACB7-5B6D53744AE1}">
      <dgm:prSet phldr="0" custT="1"/>
      <dgm:spPr/>
      <dgm:t>
        <a:bodyPr/>
        <a:lstStyle/>
        <a:p>
          <a:r>
            <a:rPr lang="lo-LA" sz="1400" b="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ເປັນຜູ້ບັນທືກຂໍ້ມູນ ປື້ມທີ່ໄດ້ຮັບຈາກສູນກາງ ແລະ ຈັດແບ່ງປື້ມໃຫ້ກັບບັນດາໂຮງຮຽນທີ່ຕົນຮັບຜິດຊອບ ພ້ອມດຽວກັນນັ້ນຍັງສັງລວມແຜນຄວາມຕ້ອງການສົ່ງໃຫ້ຂັ້ນແຂວງ</a:t>
          </a:r>
          <a:endParaRPr lang="en-US" sz="1400" b="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99F218FD-90FE-450E-A368-B3E3677E74E8}" type="parTrans" cxnId="{2617C475-F537-46A6-ADE1-4EB76485360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D1CC686-B05C-4470-A959-236CC9C8BB70}" type="sibTrans" cxnId="{2617C475-F537-46A6-ADE1-4EB76485360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9AF88A-E1F7-4D3A-905F-87228D6A8655}">
      <dgm:prSet phldr="0"/>
      <dgm:spPr/>
      <dgm:t>
        <a:bodyPr/>
        <a:lstStyle/>
        <a:p>
          <a:pPr>
            <a:defRPr b="1"/>
          </a:pPr>
          <a:r>
            <a:rPr lang="lo-LA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ຂັ້ນໂຮງຮຽນ</a:t>
          </a:r>
          <a:endParaRPr lang="en-US" b="1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gm:t>
    </dgm:pt>
    <dgm:pt modelId="{933A8FED-7B84-4ED0-B6AA-2EE26A89B8EA}" type="parTrans" cxnId="{E1474FF3-8E3C-4B30-985C-CE88BA0FE32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11DD6EC-352C-4A0E-84AA-FEBE2F06BCF9}" type="sibTrans" cxnId="{E1474FF3-8E3C-4B30-985C-CE88BA0FE32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9F3C9B-13CA-43A8-8836-0B2B41D07DEF}" type="pres">
      <dgm:prSet presAssocID="{05A24E01-5535-46B9-A9A1-A9A07E639A88}" presName="root" presStyleCnt="0">
        <dgm:presLayoutVars>
          <dgm:chMax/>
          <dgm:chPref/>
          <dgm:animLvl val="lvl"/>
        </dgm:presLayoutVars>
      </dgm:prSet>
      <dgm:spPr/>
    </dgm:pt>
    <dgm:pt modelId="{E8AACCBB-6709-4071-B389-3BB226B3A586}" type="pres">
      <dgm:prSet presAssocID="{05A24E01-5535-46B9-A9A1-A9A07E639A88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E6F74CED-5217-4282-85F1-1C12DC84731C}" type="pres">
      <dgm:prSet presAssocID="{05A24E01-5535-46B9-A9A1-A9A07E639A88}" presName="nodes" presStyleCnt="0">
        <dgm:presLayoutVars>
          <dgm:chMax/>
          <dgm:chPref/>
          <dgm:animLvl val="lvl"/>
        </dgm:presLayoutVars>
      </dgm:prSet>
      <dgm:spPr/>
    </dgm:pt>
    <dgm:pt modelId="{AC377099-4DAE-451C-ADE9-98036E2679B5}" type="pres">
      <dgm:prSet presAssocID="{58FF46FB-368D-4E9C-A650-0513B8879DA8}" presName="composite" presStyleCnt="0"/>
      <dgm:spPr/>
    </dgm:pt>
    <dgm:pt modelId="{B6C94ECD-6415-4250-B4AD-F67BF5BECFB8}" type="pres">
      <dgm:prSet presAssocID="{58FF46FB-368D-4E9C-A650-0513B8879DA8}" presName="ConnectorPoint" presStyleLbl="lnNode1" presStyleIdx="0" presStyleCnt="5"/>
      <dgm:spPr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0E99BB09-1B86-4308-A570-3981E6DD3A06}" type="pres">
      <dgm:prSet presAssocID="{58FF46FB-368D-4E9C-A650-0513B8879DA8}" presName="DropPinPlaceHolder" presStyleCnt="0"/>
      <dgm:spPr/>
    </dgm:pt>
    <dgm:pt modelId="{0ED6E8D6-BD44-4400-BC14-1BC75CB979A3}" type="pres">
      <dgm:prSet presAssocID="{58FF46FB-368D-4E9C-A650-0513B8879DA8}" presName="DropPin" presStyleLbl="alignNode1" presStyleIdx="0" presStyleCnt="5"/>
      <dgm:spPr>
        <a:solidFill>
          <a:schemeClr val="accent2"/>
        </a:solidFill>
      </dgm:spPr>
    </dgm:pt>
    <dgm:pt modelId="{5B7FC7CF-F58D-48D5-8BCC-38D6EE87890B}" type="pres">
      <dgm:prSet presAssocID="{58FF46FB-368D-4E9C-A650-0513B8879DA8}" presName="Ellipse" presStyleLbl="fgAcc1" presStyleIdx="1" presStyleCnt="6"/>
      <dgm:spPr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2143A46-815A-49BF-9455-C0385022444F}" type="pres">
      <dgm:prSet presAssocID="{58FF46FB-368D-4E9C-A650-0513B8879DA8}" presName="L2TextContainer" presStyleLbl="revTx" presStyleIdx="0" presStyleCnt="10">
        <dgm:presLayoutVars>
          <dgm:bulletEnabled val="1"/>
        </dgm:presLayoutVars>
      </dgm:prSet>
      <dgm:spPr/>
    </dgm:pt>
    <dgm:pt modelId="{8E3FB235-DF38-476B-9A0E-B1E583D50944}" type="pres">
      <dgm:prSet presAssocID="{58FF46FB-368D-4E9C-A650-0513B8879DA8}" presName="L1TextContainer" presStyleLbl="revTx" presStyleIdx="1" presStyleCnt="10" custScaleX="85387">
        <dgm:presLayoutVars>
          <dgm:chMax val="1"/>
          <dgm:chPref val="1"/>
          <dgm:bulletEnabled val="1"/>
        </dgm:presLayoutVars>
      </dgm:prSet>
      <dgm:spPr/>
    </dgm:pt>
    <dgm:pt modelId="{9AA05CE5-209F-4AD9-BE2C-2A69F76DA8F4}" type="pres">
      <dgm:prSet presAssocID="{58FF46FB-368D-4E9C-A650-0513B8879DA8}" presName="ConnectLine" presStyleLbl="sibTrans1D1" presStyleIdx="0" presStyleCnt="5"/>
      <dgm:spPr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gm:spPr>
    </dgm:pt>
    <dgm:pt modelId="{17350C28-DA10-4F3B-9FA2-0FE7C12A4ABE}" type="pres">
      <dgm:prSet presAssocID="{58FF46FB-368D-4E9C-A650-0513B8879DA8}" presName="EmptyPlaceHolder" presStyleCnt="0"/>
      <dgm:spPr/>
    </dgm:pt>
    <dgm:pt modelId="{6DA7B85E-9DC6-4F3B-A2BF-09CDEEDB43BC}" type="pres">
      <dgm:prSet presAssocID="{CFA40740-0682-470C-AD5A-CFF53CD12BD2}" presName="spaceBetweenRectangles" presStyleCnt="0"/>
      <dgm:spPr/>
    </dgm:pt>
    <dgm:pt modelId="{CF519A69-9940-494F-8406-D0D876E3CD26}" type="pres">
      <dgm:prSet presAssocID="{D05E1923-5021-40F7-B4EF-E582E23A699D}" presName="composite" presStyleCnt="0"/>
      <dgm:spPr/>
    </dgm:pt>
    <dgm:pt modelId="{714429FF-AAA3-4358-8C5F-1A7F29AA2B7B}" type="pres">
      <dgm:prSet presAssocID="{D05E1923-5021-40F7-B4EF-E582E23A699D}" presName="ConnectorPoint" presStyleLbl="lnNode1" presStyleIdx="1" presStyleCnt="5"/>
      <dgm:spPr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gm:spPr>
    </dgm:pt>
    <dgm:pt modelId="{AB8B1E8E-162B-4E3E-9E31-BA5CFBD3ED9D}" type="pres">
      <dgm:prSet presAssocID="{D05E1923-5021-40F7-B4EF-E582E23A699D}" presName="DropPinPlaceHolder" presStyleCnt="0"/>
      <dgm:spPr/>
    </dgm:pt>
    <dgm:pt modelId="{358CAA11-0A87-4861-8B4E-913B1EAD1334}" type="pres">
      <dgm:prSet presAssocID="{D05E1923-5021-40F7-B4EF-E582E23A699D}" presName="DropPin" presStyleLbl="alignNode1" presStyleIdx="1" presStyleCnt="5" custLinFactNeighborX="-83966"/>
      <dgm:spPr>
        <a:solidFill>
          <a:schemeClr val="accent2"/>
        </a:solidFill>
      </dgm:spPr>
    </dgm:pt>
    <dgm:pt modelId="{B1A1A837-F261-404B-A808-B2F4154CE8A2}" type="pres">
      <dgm:prSet presAssocID="{D05E1923-5021-40F7-B4EF-E582E23A699D}" presName="Ellipse" presStyleLbl="fgAcc1" presStyleIdx="2" presStyleCnt="6"/>
      <dgm:spPr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5F3F650-2E42-488A-AD4F-C4BD47D19A84}" type="pres">
      <dgm:prSet presAssocID="{D05E1923-5021-40F7-B4EF-E582E23A699D}" presName="L2TextContainer" presStyleLbl="revTx" presStyleIdx="2" presStyleCnt="10">
        <dgm:presLayoutVars>
          <dgm:bulletEnabled val="1"/>
        </dgm:presLayoutVars>
      </dgm:prSet>
      <dgm:spPr/>
    </dgm:pt>
    <dgm:pt modelId="{223C5207-4FA2-4A6C-8F43-20BD55767C99}" type="pres">
      <dgm:prSet presAssocID="{D05E1923-5021-40F7-B4EF-E582E23A699D}" presName="L1TextContainer" presStyleLbl="revTx" presStyleIdx="3" presStyleCnt="10" custScaleX="85387" custLinFactNeighborX="-17512">
        <dgm:presLayoutVars>
          <dgm:chMax val="1"/>
          <dgm:chPref val="1"/>
          <dgm:bulletEnabled val="1"/>
        </dgm:presLayoutVars>
      </dgm:prSet>
      <dgm:spPr/>
    </dgm:pt>
    <dgm:pt modelId="{4FE5EB5D-4CEF-4D0D-9394-0534E61844BE}" type="pres">
      <dgm:prSet presAssocID="{D05E1923-5021-40F7-B4EF-E582E23A699D}" presName="ConnectLine" presStyleLbl="sibTrans1D1" presStyleIdx="1" presStyleCnt="5" custLinFactX="-500000" custLinFactNeighborX="-558333"/>
      <dgm:spPr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gm:spPr>
    </dgm:pt>
    <dgm:pt modelId="{EC869059-0AEC-4D98-8C46-CB603A342C72}" type="pres">
      <dgm:prSet presAssocID="{D05E1923-5021-40F7-B4EF-E582E23A699D}" presName="EmptyPlaceHolder" presStyleCnt="0"/>
      <dgm:spPr/>
    </dgm:pt>
    <dgm:pt modelId="{408BA715-9739-461D-BFDE-88EDAE355E60}" type="pres">
      <dgm:prSet presAssocID="{F020958C-EF86-4274-85F9-318F2792F7B6}" presName="spaceBetweenRectangles" presStyleCnt="0"/>
      <dgm:spPr/>
    </dgm:pt>
    <dgm:pt modelId="{D512C7F9-87A6-4BA9-AFAC-03FF1578D945}" type="pres">
      <dgm:prSet presAssocID="{FA8F44BD-C8C7-462C-9756-1EC498E86842}" presName="composite" presStyleCnt="0"/>
      <dgm:spPr/>
    </dgm:pt>
    <dgm:pt modelId="{152AD014-AFD0-4700-A468-4D562874339A}" type="pres">
      <dgm:prSet presAssocID="{FA8F44BD-C8C7-462C-9756-1EC498E86842}" presName="ConnectorPoint" presStyleLbl="lnNode1" presStyleIdx="2" presStyleCnt="5"/>
      <dgm:spPr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gm:spPr>
    </dgm:pt>
    <dgm:pt modelId="{6CE2C4D8-4380-442D-A6C2-0B468BF3C74C}" type="pres">
      <dgm:prSet presAssocID="{FA8F44BD-C8C7-462C-9756-1EC498E86842}" presName="DropPinPlaceHolder" presStyleCnt="0"/>
      <dgm:spPr/>
    </dgm:pt>
    <dgm:pt modelId="{72C82E90-F103-439C-8371-CFFB0927B9DE}" type="pres">
      <dgm:prSet presAssocID="{FA8F44BD-C8C7-462C-9756-1EC498E86842}" presName="DropPin" presStyleLbl="alignNode1" presStyleIdx="2" presStyleCnt="5"/>
      <dgm:spPr>
        <a:solidFill>
          <a:schemeClr val="accent2"/>
        </a:solidFill>
      </dgm:spPr>
    </dgm:pt>
    <dgm:pt modelId="{5D519322-C1DD-47AE-92C0-13575134BC76}" type="pres">
      <dgm:prSet presAssocID="{FA8F44BD-C8C7-462C-9756-1EC498E86842}" presName="Ellipse" presStyleLbl="fgAcc1" presStyleIdx="3" presStyleCnt="6"/>
      <dgm:spPr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6DDA0FE-83E2-423C-9F13-58A61EB68487}" type="pres">
      <dgm:prSet presAssocID="{FA8F44BD-C8C7-462C-9756-1EC498E86842}" presName="L2TextContainer" presStyleLbl="revTx" presStyleIdx="4" presStyleCnt="10">
        <dgm:presLayoutVars>
          <dgm:bulletEnabled val="1"/>
        </dgm:presLayoutVars>
      </dgm:prSet>
      <dgm:spPr/>
    </dgm:pt>
    <dgm:pt modelId="{2D6C7916-1130-46A8-833B-A6278CBD2192}" type="pres">
      <dgm:prSet presAssocID="{FA8F44BD-C8C7-462C-9756-1EC498E86842}" presName="L1TextContainer" presStyleLbl="revTx" presStyleIdx="5" presStyleCnt="10" custScaleX="85387" custLinFactNeighborX="0">
        <dgm:presLayoutVars>
          <dgm:chMax val="1"/>
          <dgm:chPref val="1"/>
          <dgm:bulletEnabled val="1"/>
        </dgm:presLayoutVars>
      </dgm:prSet>
      <dgm:spPr/>
    </dgm:pt>
    <dgm:pt modelId="{4D953791-5C2F-4A75-A8F4-6ED7EAB5E015}" type="pres">
      <dgm:prSet presAssocID="{FA8F44BD-C8C7-462C-9756-1EC498E86842}" presName="ConnectLine" presStyleLbl="sibTrans1D1" presStyleIdx="2" presStyleCnt="5"/>
      <dgm:spPr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gm:spPr>
    </dgm:pt>
    <dgm:pt modelId="{22A72E40-4DCC-4F48-AADD-29738FD37A2C}" type="pres">
      <dgm:prSet presAssocID="{FA8F44BD-C8C7-462C-9756-1EC498E86842}" presName="EmptyPlaceHolder" presStyleCnt="0"/>
      <dgm:spPr/>
    </dgm:pt>
    <dgm:pt modelId="{E168BB9F-20D9-474F-9E39-4872B40634C6}" type="pres">
      <dgm:prSet presAssocID="{8C8A9736-03DA-4B1C-A590-10B4AD89452B}" presName="spaceBetweenRectangles" presStyleCnt="0"/>
      <dgm:spPr/>
    </dgm:pt>
    <dgm:pt modelId="{A62622B1-7EF4-49B6-9AC7-B54F0E2A0C74}" type="pres">
      <dgm:prSet presAssocID="{8BAB5E6F-A65E-41DB-A296-0818B0E49F7C}" presName="composite" presStyleCnt="0"/>
      <dgm:spPr/>
    </dgm:pt>
    <dgm:pt modelId="{14282312-87CB-41BB-A02D-C594BBEF33C7}" type="pres">
      <dgm:prSet presAssocID="{8BAB5E6F-A65E-41DB-A296-0818B0E49F7C}" presName="ConnectorPoint" presStyleLbl="lnNode1" presStyleIdx="3" presStyleCnt="5"/>
      <dgm:spPr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gm:spPr>
    </dgm:pt>
    <dgm:pt modelId="{D554C1A5-AF8E-41FC-A779-25BD6B11F91F}" type="pres">
      <dgm:prSet presAssocID="{8BAB5E6F-A65E-41DB-A296-0818B0E49F7C}" presName="DropPinPlaceHolder" presStyleCnt="0"/>
      <dgm:spPr/>
    </dgm:pt>
    <dgm:pt modelId="{17331DD9-74CF-4A3A-86BA-F4B9DBEAB944}" type="pres">
      <dgm:prSet presAssocID="{8BAB5E6F-A65E-41DB-A296-0818B0E49F7C}" presName="DropPin" presStyleLbl="alignNode1" presStyleIdx="3" presStyleCnt="5" custLinFactNeighborX="-72771" custLinFactNeighborY="-1866"/>
      <dgm:spPr>
        <a:solidFill>
          <a:schemeClr val="accent2"/>
        </a:solidFill>
      </dgm:spPr>
    </dgm:pt>
    <dgm:pt modelId="{515AAB83-BD07-4B9E-9A3B-858C0B126F9C}" type="pres">
      <dgm:prSet presAssocID="{8BAB5E6F-A65E-41DB-A296-0818B0E49F7C}" presName="Ellipse" presStyleLbl="fgAcc1" presStyleIdx="4" presStyleCnt="6"/>
      <dgm:spPr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08CB2D5A-F46A-4E0E-9575-15F31D04AAC6}" type="pres">
      <dgm:prSet presAssocID="{8BAB5E6F-A65E-41DB-A296-0818B0E49F7C}" presName="L2TextContainer" presStyleLbl="revTx" presStyleIdx="6" presStyleCnt="10">
        <dgm:presLayoutVars>
          <dgm:bulletEnabled val="1"/>
        </dgm:presLayoutVars>
      </dgm:prSet>
      <dgm:spPr/>
    </dgm:pt>
    <dgm:pt modelId="{7C1E6B4A-59F7-4018-A403-E1CCAEE78BA1}" type="pres">
      <dgm:prSet presAssocID="{8BAB5E6F-A65E-41DB-A296-0818B0E49F7C}" presName="L1TextContainer" presStyleLbl="revTx" presStyleIdx="7" presStyleCnt="10" custScaleX="85387" custLinFactNeighborX="-17199" custLinFactNeighborY="1866">
        <dgm:presLayoutVars>
          <dgm:chMax val="1"/>
          <dgm:chPref val="1"/>
          <dgm:bulletEnabled val="1"/>
        </dgm:presLayoutVars>
      </dgm:prSet>
      <dgm:spPr/>
    </dgm:pt>
    <dgm:pt modelId="{A03C5372-D306-43AC-B406-6F8183849431}" type="pres">
      <dgm:prSet presAssocID="{8BAB5E6F-A65E-41DB-A296-0818B0E49F7C}" presName="ConnectLine" presStyleLbl="sibTrans1D1" presStyleIdx="3" presStyleCnt="5" custLinFactX="-417222" custLinFactNeighborX="-500000" custLinFactNeighborY="-656"/>
      <dgm:spPr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gm:spPr>
    </dgm:pt>
    <dgm:pt modelId="{90926F0B-05E0-48AF-9C69-5C494731F877}" type="pres">
      <dgm:prSet presAssocID="{8BAB5E6F-A65E-41DB-A296-0818B0E49F7C}" presName="EmptyPlaceHolder" presStyleCnt="0"/>
      <dgm:spPr/>
    </dgm:pt>
    <dgm:pt modelId="{9EA695E3-93D5-405B-8AF6-0B8537A964FD}" type="pres">
      <dgm:prSet presAssocID="{B407F4C3-8FC9-4E91-A0EC-6B33713CC9A5}" presName="spaceBetweenRectangles" presStyleCnt="0"/>
      <dgm:spPr/>
    </dgm:pt>
    <dgm:pt modelId="{05956D37-804F-419D-9E8C-30D41D06DC3E}" type="pres">
      <dgm:prSet presAssocID="{8B9AF88A-E1F7-4D3A-905F-87228D6A8655}" presName="composite" presStyleCnt="0"/>
      <dgm:spPr/>
    </dgm:pt>
    <dgm:pt modelId="{58B7B786-A0AD-4662-8D54-C5C572D2C32C}" type="pres">
      <dgm:prSet presAssocID="{8B9AF88A-E1F7-4D3A-905F-87228D6A8655}" presName="ConnectorPoint" presStyleLbl="lnNode1" presStyleIdx="4" presStyleCnt="5"/>
      <dgm:spPr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gm:spPr>
    </dgm:pt>
    <dgm:pt modelId="{E4704426-333D-4092-A035-BBC55DB8579D}" type="pres">
      <dgm:prSet presAssocID="{8B9AF88A-E1F7-4D3A-905F-87228D6A8655}" presName="DropPinPlaceHolder" presStyleCnt="0"/>
      <dgm:spPr/>
    </dgm:pt>
    <dgm:pt modelId="{A55439AF-6893-479D-8B57-31FBC13C553F}" type="pres">
      <dgm:prSet presAssocID="{8B9AF88A-E1F7-4D3A-905F-87228D6A8655}" presName="DropPin" presStyleLbl="alignNode1" presStyleIdx="4" presStyleCnt="5"/>
      <dgm:spPr>
        <a:solidFill>
          <a:schemeClr val="accent2"/>
        </a:solidFill>
      </dgm:spPr>
    </dgm:pt>
    <dgm:pt modelId="{A22B1C16-7FF0-4DBE-B32E-E43FEB1E2EAC}" type="pres">
      <dgm:prSet presAssocID="{8B9AF88A-E1F7-4D3A-905F-87228D6A8655}" presName="Ellipse" presStyleLbl="fgAcc1" presStyleIdx="5" presStyleCnt="6"/>
      <dgm:spPr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B55AA6D-649D-4145-93EB-08B866A4D4E5}" type="pres">
      <dgm:prSet presAssocID="{8B9AF88A-E1F7-4D3A-905F-87228D6A8655}" presName="L2TextContainer" presStyleLbl="revTx" presStyleIdx="8" presStyleCnt="10">
        <dgm:presLayoutVars>
          <dgm:bulletEnabled val="1"/>
        </dgm:presLayoutVars>
      </dgm:prSet>
      <dgm:spPr/>
    </dgm:pt>
    <dgm:pt modelId="{3FA5D5AE-9CAE-4D19-9765-BCEE62095312}" type="pres">
      <dgm:prSet presAssocID="{8B9AF88A-E1F7-4D3A-905F-87228D6A8655}" presName="L1TextContainer" presStyleLbl="revTx" presStyleIdx="9" presStyleCnt="10" custScaleX="85387">
        <dgm:presLayoutVars>
          <dgm:chMax val="1"/>
          <dgm:chPref val="1"/>
          <dgm:bulletEnabled val="1"/>
        </dgm:presLayoutVars>
      </dgm:prSet>
      <dgm:spPr/>
    </dgm:pt>
    <dgm:pt modelId="{FE6CA7EB-68EC-4E76-9051-08C4CF370101}" type="pres">
      <dgm:prSet presAssocID="{8B9AF88A-E1F7-4D3A-905F-87228D6A8655}" presName="ConnectLine" presStyleLbl="sibTrans1D1" presStyleIdx="4" presStyleCnt="5"/>
      <dgm:spPr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gm:spPr>
    </dgm:pt>
    <dgm:pt modelId="{070CED43-982E-487C-9CC2-CFAEABD4D2D8}" type="pres">
      <dgm:prSet presAssocID="{8B9AF88A-E1F7-4D3A-905F-87228D6A8655}" presName="EmptyPlaceHolder" presStyleCnt="0"/>
      <dgm:spPr/>
    </dgm:pt>
  </dgm:ptLst>
  <dgm:cxnLst>
    <dgm:cxn modelId="{1E92940A-250B-4494-B40F-3DA807C7CB42}" type="presOf" srcId="{DF1ABFB3-B399-406F-91BD-DCDF9A38526B}" destId="{1B55AA6D-649D-4145-93EB-08B866A4D4E5}" srcOrd="0" destOrd="0" presId="urn:microsoft.com/office/officeart/2017/3/layout/DropPinTimeline"/>
    <dgm:cxn modelId="{C3A1C60D-63BB-4E34-AD47-96AABDB6084E}" type="presOf" srcId="{D05E1923-5021-40F7-B4EF-E582E23A699D}" destId="{223C5207-4FA2-4A6C-8F43-20BD55767C99}" srcOrd="0" destOrd="0" presId="urn:microsoft.com/office/officeart/2017/3/layout/DropPinTimeline"/>
    <dgm:cxn modelId="{5F3B0F1C-AD09-448C-A081-46D11DC987C6}" type="presOf" srcId="{8B9AF88A-E1F7-4D3A-905F-87228D6A8655}" destId="{3FA5D5AE-9CAE-4D19-9765-BCEE62095312}" srcOrd="0" destOrd="0" presId="urn:microsoft.com/office/officeart/2017/3/layout/DropPinTimeline"/>
    <dgm:cxn modelId="{E0E45028-839A-4135-AA56-517D3BAA0708}" type="presOf" srcId="{8BAB5E6F-A65E-41DB-A296-0818B0E49F7C}" destId="{7C1E6B4A-59F7-4018-A403-E1CCAEE78BA1}" srcOrd="0" destOrd="0" presId="urn:microsoft.com/office/officeart/2017/3/layout/DropPinTimeline"/>
    <dgm:cxn modelId="{1B32EF2C-9DB5-4504-A9DA-B4956CC00208}" srcId="{FA8F44BD-C8C7-462C-9756-1EC498E86842}" destId="{EFEB4D61-3A9C-4140-977F-3C3F5C9EE9D1}" srcOrd="0" destOrd="0" parTransId="{57D352E4-0431-4F68-B8F1-61BFA34799AA}" sibTransId="{0ECC32B6-1E7C-4AA4-9DBF-D69B7C5E64A9}"/>
    <dgm:cxn modelId="{0D51BD2E-4619-469B-B233-EBAC3D4D0BA6}" srcId="{05A24E01-5535-46B9-A9A1-A9A07E639A88}" destId="{FA8F44BD-C8C7-462C-9756-1EC498E86842}" srcOrd="2" destOrd="0" parTransId="{F47063EE-4B58-4EDE-A4F2-A4BD81B82F21}" sibTransId="{8C8A9736-03DA-4B1C-A590-10B4AD89452B}"/>
    <dgm:cxn modelId="{C5645B39-CB65-4A0A-B369-E455C3B827C3}" srcId="{05A24E01-5535-46B9-A9A1-A9A07E639A88}" destId="{58FF46FB-368D-4E9C-A650-0513B8879DA8}" srcOrd="0" destOrd="0" parTransId="{11DFA284-5E99-474D-BF05-364A45269DC7}" sibTransId="{CFA40740-0682-470C-AD5A-CFF53CD12BD2}"/>
    <dgm:cxn modelId="{7DDF5444-F976-4F04-88A9-CF8B15238792}" type="presOf" srcId="{58FF46FB-368D-4E9C-A650-0513B8879DA8}" destId="{8E3FB235-DF38-476B-9A0E-B1E583D50944}" srcOrd="0" destOrd="0" presId="urn:microsoft.com/office/officeart/2017/3/layout/DropPinTimeline"/>
    <dgm:cxn modelId="{1690634A-EBA7-4881-9E5F-0C82421D4CDF}" type="presOf" srcId="{FA8F44BD-C8C7-462C-9756-1EC498E86842}" destId="{2D6C7916-1130-46A8-833B-A6278CBD2192}" srcOrd="0" destOrd="0" presId="urn:microsoft.com/office/officeart/2017/3/layout/DropPinTimeline"/>
    <dgm:cxn modelId="{B659504B-18E4-4D89-A17C-34ABB280AE52}" srcId="{58FF46FB-368D-4E9C-A650-0513B8879DA8}" destId="{9A875394-CA1E-4432-AEEB-9054FCFF5E0E}" srcOrd="0" destOrd="0" parTransId="{FCC92BDD-6EA3-421D-9DA8-7D3A12D003B6}" sibTransId="{0314452B-82A0-42F4-9551-DF00CFFC3580}"/>
    <dgm:cxn modelId="{66B49C6C-FAFD-47B4-BF22-05A295C23D4E}" srcId="{05A24E01-5535-46B9-A9A1-A9A07E639A88}" destId="{8BAB5E6F-A65E-41DB-A296-0818B0E49F7C}" srcOrd="3" destOrd="0" parTransId="{886842C6-3EFC-4BE7-B417-415595758830}" sibTransId="{B407F4C3-8FC9-4E91-A0EC-6B33713CC9A5}"/>
    <dgm:cxn modelId="{15319551-A9EA-462E-845B-E5251E84291F}" srcId="{8B9AF88A-E1F7-4D3A-905F-87228D6A8655}" destId="{DF1ABFB3-B399-406F-91BD-DCDF9A38526B}" srcOrd="0" destOrd="0" parTransId="{78CB0E27-958C-4066-A189-8B36505E8204}" sibTransId="{70E4A1D3-514E-4327-991D-5CC9C6B41885}"/>
    <dgm:cxn modelId="{4876CF51-F110-4E25-8FD4-08D25B4B0AB8}" srcId="{D05E1923-5021-40F7-B4EF-E582E23A699D}" destId="{579089A8-5362-4BA4-9163-D19228C1808F}" srcOrd="0" destOrd="0" parTransId="{FB2DEB6E-B29F-4E51-960A-23ECC62EBF38}" sibTransId="{1C5328B1-AC18-4CF7-A034-BB0592F4A2A1}"/>
    <dgm:cxn modelId="{2617C475-F537-46A6-ADE1-4EB764853601}" srcId="{8BAB5E6F-A65E-41DB-A296-0818B0E49F7C}" destId="{332BC85C-1CF3-4F8F-ACB7-5B6D53744AE1}" srcOrd="0" destOrd="0" parTransId="{99F218FD-90FE-450E-A368-B3E3677E74E8}" sibTransId="{8D1CC686-B05C-4470-A959-236CC9C8BB70}"/>
    <dgm:cxn modelId="{B9F0B583-D02F-4EF4-83A8-DFD7B32B9433}" type="presOf" srcId="{9A875394-CA1E-4432-AEEB-9054FCFF5E0E}" destId="{D2143A46-815A-49BF-9455-C0385022444F}" srcOrd="0" destOrd="0" presId="urn:microsoft.com/office/officeart/2017/3/layout/DropPinTimeline"/>
    <dgm:cxn modelId="{DF6168D4-4FC3-42E4-8DAA-85BA8A678933}" type="presOf" srcId="{332BC85C-1CF3-4F8F-ACB7-5B6D53744AE1}" destId="{08CB2D5A-F46A-4E0E-9575-15F31D04AAC6}" srcOrd="0" destOrd="0" presId="urn:microsoft.com/office/officeart/2017/3/layout/DropPinTimeline"/>
    <dgm:cxn modelId="{72C4D6D9-419A-42C1-A76D-84599F65BB08}" srcId="{05A24E01-5535-46B9-A9A1-A9A07E639A88}" destId="{D05E1923-5021-40F7-B4EF-E582E23A699D}" srcOrd="1" destOrd="0" parTransId="{FD6C5CD2-9CED-4BE6-89CD-A5A5CCE63B3E}" sibTransId="{F020958C-EF86-4274-85F9-318F2792F7B6}"/>
    <dgm:cxn modelId="{C6A73EDB-89B0-4756-9ECD-83E9B8AB77E5}" type="presOf" srcId="{EFEB4D61-3A9C-4140-977F-3C3F5C9EE9D1}" destId="{96DDA0FE-83E2-423C-9F13-58A61EB68487}" srcOrd="0" destOrd="0" presId="urn:microsoft.com/office/officeart/2017/3/layout/DropPinTimeline"/>
    <dgm:cxn modelId="{FE7849EA-5B37-43C8-B217-CD4E30A8E545}" type="presOf" srcId="{05A24E01-5535-46B9-A9A1-A9A07E639A88}" destId="{6E9F3C9B-13CA-43A8-8836-0B2B41D07DEF}" srcOrd="0" destOrd="0" presId="urn:microsoft.com/office/officeart/2017/3/layout/DropPinTimeline"/>
    <dgm:cxn modelId="{E1474FF3-8E3C-4B30-985C-CE88BA0FE324}" srcId="{05A24E01-5535-46B9-A9A1-A9A07E639A88}" destId="{8B9AF88A-E1F7-4D3A-905F-87228D6A8655}" srcOrd="4" destOrd="0" parTransId="{933A8FED-7B84-4ED0-B6AA-2EE26A89B8EA}" sibTransId="{F11DD6EC-352C-4A0E-84AA-FEBE2F06BCF9}"/>
    <dgm:cxn modelId="{DC6269F4-0C31-4613-A809-E8E029CAD0D1}" type="presOf" srcId="{579089A8-5362-4BA4-9163-D19228C1808F}" destId="{B5F3F650-2E42-488A-AD4F-C4BD47D19A84}" srcOrd="0" destOrd="0" presId="urn:microsoft.com/office/officeart/2017/3/layout/DropPinTimeline"/>
    <dgm:cxn modelId="{2FED2A5E-98EB-4859-AB3F-062F22EEC890}" type="presParOf" srcId="{6E9F3C9B-13CA-43A8-8836-0B2B41D07DEF}" destId="{E8AACCBB-6709-4071-B389-3BB226B3A586}" srcOrd="0" destOrd="0" presId="urn:microsoft.com/office/officeart/2017/3/layout/DropPinTimeline"/>
    <dgm:cxn modelId="{6DE443D7-8EE2-4FBC-842D-B6B9C44204D0}" type="presParOf" srcId="{6E9F3C9B-13CA-43A8-8836-0B2B41D07DEF}" destId="{E6F74CED-5217-4282-85F1-1C12DC84731C}" srcOrd="1" destOrd="0" presId="urn:microsoft.com/office/officeart/2017/3/layout/DropPinTimeline"/>
    <dgm:cxn modelId="{C773189E-DF31-4C58-A290-F5DFD7DCF8B1}" type="presParOf" srcId="{E6F74CED-5217-4282-85F1-1C12DC84731C}" destId="{AC377099-4DAE-451C-ADE9-98036E2679B5}" srcOrd="0" destOrd="0" presId="urn:microsoft.com/office/officeart/2017/3/layout/DropPinTimeline"/>
    <dgm:cxn modelId="{04D71AD3-A9B8-46E1-AB82-BB594FCE110E}" type="presParOf" srcId="{AC377099-4DAE-451C-ADE9-98036E2679B5}" destId="{B6C94ECD-6415-4250-B4AD-F67BF5BECFB8}" srcOrd="0" destOrd="0" presId="urn:microsoft.com/office/officeart/2017/3/layout/DropPinTimeline"/>
    <dgm:cxn modelId="{4D9D677D-9448-43AF-978B-5C7E7661F4F9}" type="presParOf" srcId="{AC377099-4DAE-451C-ADE9-98036E2679B5}" destId="{0E99BB09-1B86-4308-A570-3981E6DD3A06}" srcOrd="1" destOrd="0" presId="urn:microsoft.com/office/officeart/2017/3/layout/DropPinTimeline"/>
    <dgm:cxn modelId="{C213A57E-D4AE-4C05-AA12-FE8CC1989639}" type="presParOf" srcId="{0E99BB09-1B86-4308-A570-3981E6DD3A06}" destId="{0ED6E8D6-BD44-4400-BC14-1BC75CB979A3}" srcOrd="0" destOrd="0" presId="urn:microsoft.com/office/officeart/2017/3/layout/DropPinTimeline"/>
    <dgm:cxn modelId="{927F0821-BB24-4368-A4D4-046EB89F39DD}" type="presParOf" srcId="{0E99BB09-1B86-4308-A570-3981E6DD3A06}" destId="{5B7FC7CF-F58D-48D5-8BCC-38D6EE87890B}" srcOrd="1" destOrd="0" presId="urn:microsoft.com/office/officeart/2017/3/layout/DropPinTimeline"/>
    <dgm:cxn modelId="{F517DE46-1EA2-46F3-8833-EE234EEF5B09}" type="presParOf" srcId="{AC377099-4DAE-451C-ADE9-98036E2679B5}" destId="{D2143A46-815A-49BF-9455-C0385022444F}" srcOrd="2" destOrd="0" presId="urn:microsoft.com/office/officeart/2017/3/layout/DropPinTimeline"/>
    <dgm:cxn modelId="{75F0F73C-AD49-4A34-842E-A65EF46645BA}" type="presParOf" srcId="{AC377099-4DAE-451C-ADE9-98036E2679B5}" destId="{8E3FB235-DF38-476B-9A0E-B1E583D50944}" srcOrd="3" destOrd="0" presId="urn:microsoft.com/office/officeart/2017/3/layout/DropPinTimeline"/>
    <dgm:cxn modelId="{071A2262-20BC-4D30-AB90-12B0A0FEB6EF}" type="presParOf" srcId="{AC377099-4DAE-451C-ADE9-98036E2679B5}" destId="{9AA05CE5-209F-4AD9-BE2C-2A69F76DA8F4}" srcOrd="4" destOrd="0" presId="urn:microsoft.com/office/officeart/2017/3/layout/DropPinTimeline"/>
    <dgm:cxn modelId="{0D0471BD-C944-46DB-9B0D-12B6F025E4F4}" type="presParOf" srcId="{AC377099-4DAE-451C-ADE9-98036E2679B5}" destId="{17350C28-DA10-4F3B-9FA2-0FE7C12A4ABE}" srcOrd="5" destOrd="0" presId="urn:microsoft.com/office/officeart/2017/3/layout/DropPinTimeline"/>
    <dgm:cxn modelId="{37FF9AEE-1EE5-440D-B822-B54671B03AAC}" type="presParOf" srcId="{E6F74CED-5217-4282-85F1-1C12DC84731C}" destId="{6DA7B85E-9DC6-4F3B-A2BF-09CDEEDB43BC}" srcOrd="1" destOrd="0" presId="urn:microsoft.com/office/officeart/2017/3/layout/DropPinTimeline"/>
    <dgm:cxn modelId="{3FF77B45-DC34-4E18-8B7E-49C274966E23}" type="presParOf" srcId="{E6F74CED-5217-4282-85F1-1C12DC84731C}" destId="{CF519A69-9940-494F-8406-D0D876E3CD26}" srcOrd="2" destOrd="0" presId="urn:microsoft.com/office/officeart/2017/3/layout/DropPinTimeline"/>
    <dgm:cxn modelId="{4E60349A-D4EB-4BFE-9374-0F079D59B1FC}" type="presParOf" srcId="{CF519A69-9940-494F-8406-D0D876E3CD26}" destId="{714429FF-AAA3-4358-8C5F-1A7F29AA2B7B}" srcOrd="0" destOrd="0" presId="urn:microsoft.com/office/officeart/2017/3/layout/DropPinTimeline"/>
    <dgm:cxn modelId="{0B07CD93-B91C-4CAF-B94C-3237B0C6F601}" type="presParOf" srcId="{CF519A69-9940-494F-8406-D0D876E3CD26}" destId="{AB8B1E8E-162B-4E3E-9E31-BA5CFBD3ED9D}" srcOrd="1" destOrd="0" presId="urn:microsoft.com/office/officeart/2017/3/layout/DropPinTimeline"/>
    <dgm:cxn modelId="{BB97917A-2BFB-4D8A-94BD-816B0C62D6F6}" type="presParOf" srcId="{AB8B1E8E-162B-4E3E-9E31-BA5CFBD3ED9D}" destId="{358CAA11-0A87-4861-8B4E-913B1EAD1334}" srcOrd="0" destOrd="0" presId="urn:microsoft.com/office/officeart/2017/3/layout/DropPinTimeline"/>
    <dgm:cxn modelId="{FDC4D318-B3AD-4E39-8663-3AFB57531D79}" type="presParOf" srcId="{AB8B1E8E-162B-4E3E-9E31-BA5CFBD3ED9D}" destId="{B1A1A837-F261-404B-A808-B2F4154CE8A2}" srcOrd="1" destOrd="0" presId="urn:microsoft.com/office/officeart/2017/3/layout/DropPinTimeline"/>
    <dgm:cxn modelId="{7F53703E-9DF0-45E5-AC76-7E0CCD3B06EA}" type="presParOf" srcId="{CF519A69-9940-494F-8406-D0D876E3CD26}" destId="{B5F3F650-2E42-488A-AD4F-C4BD47D19A84}" srcOrd="2" destOrd="0" presId="urn:microsoft.com/office/officeart/2017/3/layout/DropPinTimeline"/>
    <dgm:cxn modelId="{B59937ED-9C59-4BBD-AA3C-5D9159504926}" type="presParOf" srcId="{CF519A69-9940-494F-8406-D0D876E3CD26}" destId="{223C5207-4FA2-4A6C-8F43-20BD55767C99}" srcOrd="3" destOrd="0" presId="urn:microsoft.com/office/officeart/2017/3/layout/DropPinTimeline"/>
    <dgm:cxn modelId="{470C2FBB-9D40-4F2C-8107-12E2CA0E70BE}" type="presParOf" srcId="{CF519A69-9940-494F-8406-D0D876E3CD26}" destId="{4FE5EB5D-4CEF-4D0D-9394-0534E61844BE}" srcOrd="4" destOrd="0" presId="urn:microsoft.com/office/officeart/2017/3/layout/DropPinTimeline"/>
    <dgm:cxn modelId="{C1237DFD-87FD-434B-A5C8-02108EF43081}" type="presParOf" srcId="{CF519A69-9940-494F-8406-D0D876E3CD26}" destId="{EC869059-0AEC-4D98-8C46-CB603A342C72}" srcOrd="5" destOrd="0" presId="urn:microsoft.com/office/officeart/2017/3/layout/DropPinTimeline"/>
    <dgm:cxn modelId="{7A1441D0-A5AA-4E6C-9388-511DA29929BF}" type="presParOf" srcId="{E6F74CED-5217-4282-85F1-1C12DC84731C}" destId="{408BA715-9739-461D-BFDE-88EDAE355E60}" srcOrd="3" destOrd="0" presId="urn:microsoft.com/office/officeart/2017/3/layout/DropPinTimeline"/>
    <dgm:cxn modelId="{087F2A81-CFD9-4BF8-96FC-2D4ABA32462F}" type="presParOf" srcId="{E6F74CED-5217-4282-85F1-1C12DC84731C}" destId="{D512C7F9-87A6-4BA9-AFAC-03FF1578D945}" srcOrd="4" destOrd="0" presId="urn:microsoft.com/office/officeart/2017/3/layout/DropPinTimeline"/>
    <dgm:cxn modelId="{8C6217DA-A763-4946-99A2-03C618C428AF}" type="presParOf" srcId="{D512C7F9-87A6-4BA9-AFAC-03FF1578D945}" destId="{152AD014-AFD0-4700-A468-4D562874339A}" srcOrd="0" destOrd="0" presId="urn:microsoft.com/office/officeart/2017/3/layout/DropPinTimeline"/>
    <dgm:cxn modelId="{A6A34287-F5FF-46EE-9A88-F2ECF73903CE}" type="presParOf" srcId="{D512C7F9-87A6-4BA9-AFAC-03FF1578D945}" destId="{6CE2C4D8-4380-442D-A6C2-0B468BF3C74C}" srcOrd="1" destOrd="0" presId="urn:microsoft.com/office/officeart/2017/3/layout/DropPinTimeline"/>
    <dgm:cxn modelId="{D28BF9CF-F026-4786-A1AC-F4F785C54591}" type="presParOf" srcId="{6CE2C4D8-4380-442D-A6C2-0B468BF3C74C}" destId="{72C82E90-F103-439C-8371-CFFB0927B9DE}" srcOrd="0" destOrd="0" presId="urn:microsoft.com/office/officeart/2017/3/layout/DropPinTimeline"/>
    <dgm:cxn modelId="{E33A6BB5-6D3A-4D44-AEFC-75BAB101C26D}" type="presParOf" srcId="{6CE2C4D8-4380-442D-A6C2-0B468BF3C74C}" destId="{5D519322-C1DD-47AE-92C0-13575134BC76}" srcOrd="1" destOrd="0" presId="urn:microsoft.com/office/officeart/2017/3/layout/DropPinTimeline"/>
    <dgm:cxn modelId="{0BFD1614-5731-4306-81F7-E2C949C32A93}" type="presParOf" srcId="{D512C7F9-87A6-4BA9-AFAC-03FF1578D945}" destId="{96DDA0FE-83E2-423C-9F13-58A61EB68487}" srcOrd="2" destOrd="0" presId="urn:microsoft.com/office/officeart/2017/3/layout/DropPinTimeline"/>
    <dgm:cxn modelId="{06EDED26-E685-42BC-BFC2-75C7EA695E40}" type="presParOf" srcId="{D512C7F9-87A6-4BA9-AFAC-03FF1578D945}" destId="{2D6C7916-1130-46A8-833B-A6278CBD2192}" srcOrd="3" destOrd="0" presId="urn:microsoft.com/office/officeart/2017/3/layout/DropPinTimeline"/>
    <dgm:cxn modelId="{A20C8A5A-2D9A-4EF7-BC83-D5EE4B16698D}" type="presParOf" srcId="{D512C7F9-87A6-4BA9-AFAC-03FF1578D945}" destId="{4D953791-5C2F-4A75-A8F4-6ED7EAB5E015}" srcOrd="4" destOrd="0" presId="urn:microsoft.com/office/officeart/2017/3/layout/DropPinTimeline"/>
    <dgm:cxn modelId="{6780D10C-523A-4885-B5BF-84F303790098}" type="presParOf" srcId="{D512C7F9-87A6-4BA9-AFAC-03FF1578D945}" destId="{22A72E40-4DCC-4F48-AADD-29738FD37A2C}" srcOrd="5" destOrd="0" presId="urn:microsoft.com/office/officeart/2017/3/layout/DropPinTimeline"/>
    <dgm:cxn modelId="{30EAF1CE-B96B-4CA5-BF13-51DD8040A559}" type="presParOf" srcId="{E6F74CED-5217-4282-85F1-1C12DC84731C}" destId="{E168BB9F-20D9-474F-9E39-4872B40634C6}" srcOrd="5" destOrd="0" presId="urn:microsoft.com/office/officeart/2017/3/layout/DropPinTimeline"/>
    <dgm:cxn modelId="{39415FEC-72C6-4C74-A821-E354E744CD96}" type="presParOf" srcId="{E6F74CED-5217-4282-85F1-1C12DC84731C}" destId="{A62622B1-7EF4-49B6-9AC7-B54F0E2A0C74}" srcOrd="6" destOrd="0" presId="urn:microsoft.com/office/officeart/2017/3/layout/DropPinTimeline"/>
    <dgm:cxn modelId="{D67F013A-C0A0-41F6-B6F2-E904B1BB7A8F}" type="presParOf" srcId="{A62622B1-7EF4-49B6-9AC7-B54F0E2A0C74}" destId="{14282312-87CB-41BB-A02D-C594BBEF33C7}" srcOrd="0" destOrd="0" presId="urn:microsoft.com/office/officeart/2017/3/layout/DropPinTimeline"/>
    <dgm:cxn modelId="{AA55F469-83D2-4E02-B111-0206AAFCAA06}" type="presParOf" srcId="{A62622B1-7EF4-49B6-9AC7-B54F0E2A0C74}" destId="{D554C1A5-AF8E-41FC-A779-25BD6B11F91F}" srcOrd="1" destOrd="0" presId="urn:microsoft.com/office/officeart/2017/3/layout/DropPinTimeline"/>
    <dgm:cxn modelId="{033C6509-70C8-4B85-9F92-724CDBB68078}" type="presParOf" srcId="{D554C1A5-AF8E-41FC-A779-25BD6B11F91F}" destId="{17331DD9-74CF-4A3A-86BA-F4B9DBEAB944}" srcOrd="0" destOrd="0" presId="urn:microsoft.com/office/officeart/2017/3/layout/DropPinTimeline"/>
    <dgm:cxn modelId="{C7CCDF66-BA72-4EDC-AE16-CAA6317954F0}" type="presParOf" srcId="{D554C1A5-AF8E-41FC-A779-25BD6B11F91F}" destId="{515AAB83-BD07-4B9E-9A3B-858C0B126F9C}" srcOrd="1" destOrd="0" presId="urn:microsoft.com/office/officeart/2017/3/layout/DropPinTimeline"/>
    <dgm:cxn modelId="{E8437A29-F853-4553-AB29-152AF603DF52}" type="presParOf" srcId="{A62622B1-7EF4-49B6-9AC7-B54F0E2A0C74}" destId="{08CB2D5A-F46A-4E0E-9575-15F31D04AAC6}" srcOrd="2" destOrd="0" presId="urn:microsoft.com/office/officeart/2017/3/layout/DropPinTimeline"/>
    <dgm:cxn modelId="{1F3D9CE2-342F-4335-BD41-5AA59D2BD7BD}" type="presParOf" srcId="{A62622B1-7EF4-49B6-9AC7-B54F0E2A0C74}" destId="{7C1E6B4A-59F7-4018-A403-E1CCAEE78BA1}" srcOrd="3" destOrd="0" presId="urn:microsoft.com/office/officeart/2017/3/layout/DropPinTimeline"/>
    <dgm:cxn modelId="{FFF1ACE9-B2B3-4E83-877B-F9633E8EE135}" type="presParOf" srcId="{A62622B1-7EF4-49B6-9AC7-B54F0E2A0C74}" destId="{A03C5372-D306-43AC-B406-6F8183849431}" srcOrd="4" destOrd="0" presId="urn:microsoft.com/office/officeart/2017/3/layout/DropPinTimeline"/>
    <dgm:cxn modelId="{D8A09163-94A5-46BD-9FA2-C3372A01AA32}" type="presParOf" srcId="{A62622B1-7EF4-49B6-9AC7-B54F0E2A0C74}" destId="{90926F0B-05E0-48AF-9C69-5C494731F877}" srcOrd="5" destOrd="0" presId="urn:microsoft.com/office/officeart/2017/3/layout/DropPinTimeline"/>
    <dgm:cxn modelId="{80084466-50AF-445A-BE2A-0C51919B9169}" type="presParOf" srcId="{E6F74CED-5217-4282-85F1-1C12DC84731C}" destId="{9EA695E3-93D5-405B-8AF6-0B8537A964FD}" srcOrd="7" destOrd="0" presId="urn:microsoft.com/office/officeart/2017/3/layout/DropPinTimeline"/>
    <dgm:cxn modelId="{007CF318-F68B-4FFC-ADA6-3D9D6A3AA152}" type="presParOf" srcId="{E6F74CED-5217-4282-85F1-1C12DC84731C}" destId="{05956D37-804F-419D-9E8C-30D41D06DC3E}" srcOrd="8" destOrd="0" presId="urn:microsoft.com/office/officeart/2017/3/layout/DropPinTimeline"/>
    <dgm:cxn modelId="{FAB9E562-4579-4BDB-8C1D-AABEAFCB2610}" type="presParOf" srcId="{05956D37-804F-419D-9E8C-30D41D06DC3E}" destId="{58B7B786-A0AD-4662-8D54-C5C572D2C32C}" srcOrd="0" destOrd="0" presId="urn:microsoft.com/office/officeart/2017/3/layout/DropPinTimeline"/>
    <dgm:cxn modelId="{8283382D-2F6E-4717-B025-1A8C73B65ADB}" type="presParOf" srcId="{05956D37-804F-419D-9E8C-30D41D06DC3E}" destId="{E4704426-333D-4092-A035-BBC55DB8579D}" srcOrd="1" destOrd="0" presId="urn:microsoft.com/office/officeart/2017/3/layout/DropPinTimeline"/>
    <dgm:cxn modelId="{85723DC0-955B-4B2A-AF28-CF8BFFC2E264}" type="presParOf" srcId="{E4704426-333D-4092-A035-BBC55DB8579D}" destId="{A55439AF-6893-479D-8B57-31FBC13C553F}" srcOrd="0" destOrd="0" presId="urn:microsoft.com/office/officeart/2017/3/layout/DropPinTimeline"/>
    <dgm:cxn modelId="{91888A85-75D0-4D33-9F39-A49766251D61}" type="presParOf" srcId="{E4704426-333D-4092-A035-BBC55DB8579D}" destId="{A22B1C16-7FF0-4DBE-B32E-E43FEB1E2EAC}" srcOrd="1" destOrd="0" presId="urn:microsoft.com/office/officeart/2017/3/layout/DropPinTimeline"/>
    <dgm:cxn modelId="{CD06CDC2-25F5-44FB-B0B1-C39F32E155BE}" type="presParOf" srcId="{05956D37-804F-419D-9E8C-30D41D06DC3E}" destId="{1B55AA6D-649D-4145-93EB-08B866A4D4E5}" srcOrd="2" destOrd="0" presId="urn:microsoft.com/office/officeart/2017/3/layout/DropPinTimeline"/>
    <dgm:cxn modelId="{0B21D911-BF72-41CD-BB03-4F9717477846}" type="presParOf" srcId="{05956D37-804F-419D-9E8C-30D41D06DC3E}" destId="{3FA5D5AE-9CAE-4D19-9765-BCEE62095312}" srcOrd="3" destOrd="0" presId="urn:microsoft.com/office/officeart/2017/3/layout/DropPinTimeline"/>
    <dgm:cxn modelId="{80BFAECA-ADC5-41A5-BA11-A4CC8D9557A9}" type="presParOf" srcId="{05956D37-804F-419D-9E8C-30D41D06DC3E}" destId="{FE6CA7EB-68EC-4E76-9051-08C4CF370101}" srcOrd="4" destOrd="0" presId="urn:microsoft.com/office/officeart/2017/3/layout/DropPinTimeline"/>
    <dgm:cxn modelId="{98E4E629-85DB-45DC-A90A-9FAAB58EFF55}" type="presParOf" srcId="{05956D37-804F-419D-9E8C-30D41D06DC3E}" destId="{070CED43-982E-487C-9CC2-CFAEABD4D2D8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3D947E0-108F-4D20-A71E-3CF329F97212}">
      <dgm:prSet phldr="0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 rtl="0">
            <a:buNone/>
          </a:pPr>
          <a:r>
            <a:rPr lang="lo-LA" sz="2000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ຜູ້ຈັດການຂໍ້ມູນເບື້ອງຕົ້ນ</a:t>
          </a:r>
          <a:endParaRPr lang="en-US" sz="2000" dirty="0">
            <a:latin typeface="Tenorite" pitchFamily="2" charset="0"/>
          </a:endParaRPr>
        </a:p>
      </dgm:t>
    </dgm:pt>
    <dgm:pt modelId="{9D249532-A24D-4D8F-848A-9F42F2E486C9}" type="parTrans" cxnId="{A0077D09-C12C-46D0-8DF7-194B691136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AE813459-65AB-4FA9-B717-330DDA6DFA4E}" type="sibTrans" cxnId="{A0077D09-C12C-46D0-8DF7-194B691136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B1AFA1AF-0FF8-45B3-A6D0-0E255A2F637D}">
      <dgm:prSet phldr="0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lo-LA" sz="2000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ຂັ້ນສູນກາງ</a:t>
          </a:r>
          <a:endParaRPr lang="en-US" sz="2000" dirty="0">
            <a:latin typeface="Tenorite" pitchFamily="2" charset="0"/>
          </a:endParaRPr>
        </a:p>
      </dgm:t>
    </dgm:pt>
    <dgm:pt modelId="{10C68AF5-481C-45AA-A216-8BBBB04515B9}" type="parTrans" cxnId="{F28D7702-2FC3-49BD-BB13-C989E5EE62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88649F7A-400B-4056-965D-C9AC0B3AD942}" type="sibTrans" cxnId="{F28D7702-2FC3-49BD-BB13-C989E5EE622A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E9682B4F-0217-4B50-923E-C104AA24290F}">
      <dgm:prSet phldr="0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lo-LA" sz="2000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ຂັ້ນເເຂວງ</a:t>
          </a:r>
          <a:endParaRPr lang="en-US" sz="2000" dirty="0">
            <a:latin typeface="Tenorite" pitchFamily="2" charset="0"/>
          </a:endParaRPr>
        </a:p>
      </dgm:t>
    </dgm:pt>
    <dgm:pt modelId="{E0F6C4AF-9BBB-4698-91D7-F9AE3EACBD5D}" type="parTrans" cxnId="{6C23D0C9-74B2-4C8B-AB2F-A03B3B0EBE56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B8632E42-D7EB-4C31-877E-6F1B2801851A}" type="sibTrans" cxnId="{6C23D0C9-74B2-4C8B-AB2F-A03B3B0EBE56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A2322D3A-7AC2-4C5C-9D7E-EAB2313D47D4}">
      <dgm:prSet phldr="0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/>
          <a:r>
            <a:rPr lang="lo-LA" sz="2000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ຂັ້ນໂຮງຮຽນ</a:t>
          </a:r>
          <a:endParaRPr lang="en-US" sz="2000" dirty="0">
            <a:latin typeface="Tenorite" pitchFamily="2" charset="0"/>
          </a:endParaRPr>
        </a:p>
      </dgm:t>
    </dgm:pt>
    <dgm:pt modelId="{4A8C15D4-B36F-4764-B4FF-F2AF790D3E17}" type="parTrans" cxnId="{179FAFCF-F878-464E-A8A6-1185EFA0E380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84DE1C3A-3FC7-4DB3-88ED-33F65A71557A}" type="sibTrans" cxnId="{179FAFCF-F878-464E-A8A6-1185EFA0E380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4F85505A-81B6-4FDA-A144-900B71DAD946}">
      <dgm:prSet phldr="0"/>
      <dgm:spPr>
        <a:solidFill>
          <a:schemeClr val="accent1"/>
        </a:solidFill>
        <a:ln>
          <a:noFill/>
        </a:ln>
      </dgm:spPr>
      <dgm:t>
        <a:bodyPr/>
        <a:lstStyle/>
        <a:p>
          <a:pPr marL="0" algn="ctr">
            <a:buNone/>
          </a:pPr>
          <a:r>
            <a:rPr lang="lo-LA" sz="2000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ຂັ້ນເມືອງ</a:t>
          </a:r>
          <a:endParaRPr lang="en-US" sz="2000" dirty="0">
            <a:latin typeface="Tenorite" pitchFamily="2" charset="0"/>
          </a:endParaRPr>
        </a:p>
      </dgm:t>
    </dgm:pt>
    <dgm:pt modelId="{D9A96E25-7BBE-4DDD-8DDE-B4970D4340A8}" type="parTrans" cxnId="{2D633B56-E147-4EFC-B9EE-6C0413F329B0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68F74A88-49DC-44B1-BC0D-220A7B97601C}" type="sibTrans" cxnId="{2D633B56-E147-4EFC-B9EE-6C0413F329B0}">
      <dgm:prSet/>
      <dgm:spPr/>
      <dgm:t>
        <a:bodyPr/>
        <a:lstStyle/>
        <a:p>
          <a:endParaRPr lang="en-US">
            <a:latin typeface="Tenorite" pitchFamily="2" charset="0"/>
          </a:endParaRPr>
        </a:p>
      </dgm:t>
    </dgm:pt>
    <dgm:pt modelId="{A34AE8AA-FDF7-FA40-BADC-6B62C2B1DE88}" type="pres">
      <dgm:prSet presAssocID="{0DD8915E-DC14-41D6-9BB5-F49E1C265163}" presName="Name0" presStyleCnt="0">
        <dgm:presLayoutVars>
          <dgm:dir/>
          <dgm:resizeHandles val="exact"/>
        </dgm:presLayoutVars>
      </dgm:prSet>
      <dgm:spPr/>
    </dgm:pt>
    <dgm:pt modelId="{2107607C-A87A-3347-81F6-106C527DBD58}" type="pres">
      <dgm:prSet presAssocID="{0DD8915E-DC14-41D6-9BB5-F49E1C265163}" presName="fgShape" presStyleLbl="fgShp" presStyleIdx="0" presStyleCnt="1" custLinFactNeighborX="140" custLinFactNeighborY="-19001"/>
      <dgm:spPr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0955960D-7F7D-E54C-8843-B1DBEEBFB364}" type="pres">
      <dgm:prSet presAssocID="{0DD8915E-DC14-41D6-9BB5-F49E1C265163}" presName="linComp" presStyleCnt="0"/>
      <dgm:spPr/>
    </dgm:pt>
    <dgm:pt modelId="{81155D12-3CC8-3D49-B0F3-3C84AC48510A}" type="pres">
      <dgm:prSet presAssocID="{73D947E0-108F-4D20-A71E-3CF329F97212}" presName="compNode" presStyleCnt="0"/>
      <dgm:spPr/>
    </dgm:pt>
    <dgm:pt modelId="{8F8B275D-8553-0846-A316-484B7B291C97}" type="pres">
      <dgm:prSet presAssocID="{73D947E0-108F-4D20-A71E-3CF329F97212}" presName="bkgdShape" presStyleLbl="node1" presStyleIdx="0" presStyleCnt="5" custLinFactNeighborX="-757"/>
      <dgm:spPr>
        <a:prstGeom prst="rect">
          <a:avLst/>
        </a:prstGeom>
      </dgm:spPr>
    </dgm:pt>
    <dgm:pt modelId="{7DA281F5-0265-2048-A63A-727E19796F79}" type="pres">
      <dgm:prSet presAssocID="{73D947E0-108F-4D20-A71E-3CF329F97212}" presName="nodeTx" presStyleLbl="node1" presStyleIdx="0" presStyleCnt="5">
        <dgm:presLayoutVars>
          <dgm:bulletEnabled val="1"/>
        </dgm:presLayoutVars>
      </dgm:prSet>
      <dgm:spPr/>
    </dgm:pt>
    <dgm:pt modelId="{79A13FEB-C61A-0346-824D-E0457CC5B4C9}" type="pres">
      <dgm:prSet presAssocID="{73D947E0-108F-4D20-A71E-3CF329F97212}" presName="invisiNode" presStyleLbl="node1" presStyleIdx="0" presStyleCnt="5"/>
      <dgm:spPr/>
    </dgm:pt>
    <dgm:pt modelId="{A126BA88-D0F9-AF4A-A7BA-0638E32B45F8}" type="pres">
      <dgm:prSet presAssocID="{73D947E0-108F-4D20-A71E-3CF329F97212}" presName="imagNode" presStyleLbl="fgImgPlace1" presStyleIdx="0" presStyleCnt="5" custScaleX="107057" custScaleY="107057" custLinFactNeighborX="-2521" custLinFactNeighborY="-2612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DF3C77F5-32F3-5845-BEE2-529229516397}" type="pres">
      <dgm:prSet presAssocID="{AE813459-65AB-4FA9-B717-330DDA6DFA4E}" presName="sibTrans" presStyleLbl="sibTrans2D1" presStyleIdx="0" presStyleCnt="0"/>
      <dgm:spPr/>
    </dgm:pt>
    <dgm:pt modelId="{16FC6348-B601-E348-A50F-7576C3DDD207}" type="pres">
      <dgm:prSet presAssocID="{B1AFA1AF-0FF8-45B3-A6D0-0E255A2F637D}" presName="compNode" presStyleCnt="0"/>
      <dgm:spPr/>
    </dgm:pt>
    <dgm:pt modelId="{4DFF6703-D32F-9E47-96B8-A304C47CCB78}" type="pres">
      <dgm:prSet presAssocID="{B1AFA1AF-0FF8-45B3-A6D0-0E255A2F637D}" presName="bkgdShape" presStyleLbl="node1" presStyleIdx="1" presStyleCnt="5" custLinFactNeighborX="-129"/>
      <dgm:spPr>
        <a:prstGeom prst="rect">
          <a:avLst/>
        </a:prstGeom>
      </dgm:spPr>
    </dgm:pt>
    <dgm:pt modelId="{BA2077AD-A827-784F-87A6-E8E29A836D84}" type="pres">
      <dgm:prSet presAssocID="{B1AFA1AF-0FF8-45B3-A6D0-0E255A2F637D}" presName="nodeTx" presStyleLbl="node1" presStyleIdx="1" presStyleCnt="5">
        <dgm:presLayoutVars>
          <dgm:bulletEnabled val="1"/>
        </dgm:presLayoutVars>
      </dgm:prSet>
      <dgm:spPr/>
    </dgm:pt>
    <dgm:pt modelId="{47276A48-75DE-FE4F-B4C6-8B77CF2957C3}" type="pres">
      <dgm:prSet presAssocID="{B1AFA1AF-0FF8-45B3-A6D0-0E255A2F637D}" presName="invisiNode" presStyleLbl="node1" presStyleIdx="1" presStyleCnt="5"/>
      <dgm:spPr/>
    </dgm:pt>
    <dgm:pt modelId="{EFEB790C-BD5C-F54D-9993-F81422A8AD8E}" type="pres">
      <dgm:prSet presAssocID="{B1AFA1AF-0FF8-45B3-A6D0-0E255A2F637D}" presName="imagNode" presStyleLbl="fgImgPlace1" presStyleIdx="1" presStyleCnt="5" custScaleX="119219" custScaleY="119219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56C7F139-002F-DF46-BB7F-23A563E7CE98}" type="pres">
      <dgm:prSet presAssocID="{88649F7A-400B-4056-965D-C9AC0B3AD942}" presName="sibTrans" presStyleLbl="sibTrans2D1" presStyleIdx="0" presStyleCnt="0"/>
      <dgm:spPr/>
    </dgm:pt>
    <dgm:pt modelId="{91E3D51E-7AB8-6349-A1D0-02F993052AB3}" type="pres">
      <dgm:prSet presAssocID="{E9682B4F-0217-4B50-923E-C104AA24290F}" presName="compNode" presStyleCnt="0"/>
      <dgm:spPr/>
    </dgm:pt>
    <dgm:pt modelId="{434ABADC-97F5-A547-823D-7594A86D79D3}" type="pres">
      <dgm:prSet presAssocID="{E9682B4F-0217-4B50-923E-C104AA24290F}" presName="bkgdShape" presStyleLbl="node1" presStyleIdx="2" presStyleCnt="5" custLinFactNeighborX="182"/>
      <dgm:spPr>
        <a:prstGeom prst="rect">
          <a:avLst/>
        </a:prstGeom>
      </dgm:spPr>
    </dgm:pt>
    <dgm:pt modelId="{BC636E4B-34B9-8543-A308-00E0D1B0D2F9}" type="pres">
      <dgm:prSet presAssocID="{E9682B4F-0217-4B50-923E-C104AA24290F}" presName="nodeTx" presStyleLbl="node1" presStyleIdx="2" presStyleCnt="5">
        <dgm:presLayoutVars>
          <dgm:bulletEnabled val="1"/>
        </dgm:presLayoutVars>
      </dgm:prSet>
      <dgm:spPr/>
    </dgm:pt>
    <dgm:pt modelId="{073A77BB-E8BD-4B4C-BFA2-7B530A2B3199}" type="pres">
      <dgm:prSet presAssocID="{E9682B4F-0217-4B50-923E-C104AA24290F}" presName="invisiNode" presStyleLbl="node1" presStyleIdx="2" presStyleCnt="5"/>
      <dgm:spPr/>
    </dgm:pt>
    <dgm:pt modelId="{CC076D56-4BB0-7246-9039-788AB439DAF0}" type="pres">
      <dgm:prSet presAssocID="{E9682B4F-0217-4B50-923E-C104AA24290F}" presName="imagNode" presStyleLbl="fgImgPlace1" presStyleIdx="2" presStyleCnt="5" custScaleX="118869" custScaleY="118869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9BFD88E3-0F90-7143-8807-6B030CF54283}" type="pres">
      <dgm:prSet presAssocID="{B8632E42-D7EB-4C31-877E-6F1B2801851A}" presName="sibTrans" presStyleLbl="sibTrans2D1" presStyleIdx="0" presStyleCnt="0"/>
      <dgm:spPr/>
    </dgm:pt>
    <dgm:pt modelId="{900296CF-6A25-E746-A345-792DBE36F92C}" type="pres">
      <dgm:prSet presAssocID="{4F85505A-81B6-4FDA-A144-900B71DAD946}" presName="compNode" presStyleCnt="0"/>
      <dgm:spPr/>
    </dgm:pt>
    <dgm:pt modelId="{028C9BA8-C3B3-F947-915F-EE2FD2FCA9A5}" type="pres">
      <dgm:prSet presAssocID="{4F85505A-81B6-4FDA-A144-900B71DAD946}" presName="bkgdShape" presStyleLbl="node1" presStyleIdx="3" presStyleCnt="5" custLinFactNeighborX="0"/>
      <dgm:spPr>
        <a:prstGeom prst="rect">
          <a:avLst/>
        </a:prstGeom>
      </dgm:spPr>
    </dgm:pt>
    <dgm:pt modelId="{9312E8E2-BBD1-104A-9F74-B0103AF69816}" type="pres">
      <dgm:prSet presAssocID="{4F85505A-81B6-4FDA-A144-900B71DAD946}" presName="nodeTx" presStyleLbl="node1" presStyleIdx="3" presStyleCnt="5">
        <dgm:presLayoutVars>
          <dgm:bulletEnabled val="1"/>
        </dgm:presLayoutVars>
      </dgm:prSet>
      <dgm:spPr/>
    </dgm:pt>
    <dgm:pt modelId="{A0D6F489-540A-D44E-B596-6A182486B777}" type="pres">
      <dgm:prSet presAssocID="{4F85505A-81B6-4FDA-A144-900B71DAD946}" presName="invisiNode" presStyleLbl="node1" presStyleIdx="3" presStyleCnt="5"/>
      <dgm:spPr/>
    </dgm:pt>
    <dgm:pt modelId="{FDF2BC93-305C-D94B-A6C2-ED9CE7F40C2F}" type="pres">
      <dgm:prSet presAssocID="{4F85505A-81B6-4FDA-A144-900B71DAD946}" presName="imagNode" presStyleLbl="fgImgPlace1" presStyleIdx="3" presStyleCnt="5" custScaleX="120083" custScaleY="120083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849C45A5-41B7-C14C-8FCB-1F684E015BD4}" type="pres">
      <dgm:prSet presAssocID="{68F74A88-49DC-44B1-BC0D-220A7B97601C}" presName="sibTrans" presStyleLbl="sibTrans2D1" presStyleIdx="0" presStyleCnt="0"/>
      <dgm:spPr/>
    </dgm:pt>
    <dgm:pt modelId="{CFB52331-3A90-8741-B893-154B21972CAC}" type="pres">
      <dgm:prSet presAssocID="{A2322D3A-7AC2-4C5C-9D7E-EAB2313D47D4}" presName="compNode" presStyleCnt="0"/>
      <dgm:spPr/>
    </dgm:pt>
    <dgm:pt modelId="{73C20AF0-FA1E-3C4A-AD07-551A27BE2B92}" type="pres">
      <dgm:prSet presAssocID="{A2322D3A-7AC2-4C5C-9D7E-EAB2313D47D4}" presName="bkgdShape" presStyleLbl="node1" presStyleIdx="4" presStyleCnt="5" custLinFactNeighborX="757"/>
      <dgm:spPr>
        <a:prstGeom prst="rect">
          <a:avLst/>
        </a:prstGeom>
      </dgm:spPr>
    </dgm:pt>
    <dgm:pt modelId="{AF3E8B43-0466-2941-94BF-5E057B356E82}" type="pres">
      <dgm:prSet presAssocID="{A2322D3A-7AC2-4C5C-9D7E-EAB2313D47D4}" presName="nodeTx" presStyleLbl="node1" presStyleIdx="4" presStyleCnt="5">
        <dgm:presLayoutVars>
          <dgm:bulletEnabled val="1"/>
        </dgm:presLayoutVars>
      </dgm:prSet>
      <dgm:spPr/>
    </dgm:pt>
    <dgm:pt modelId="{D1AAA287-E1AF-9946-AA96-77AD6193B1DD}" type="pres">
      <dgm:prSet presAssocID="{A2322D3A-7AC2-4C5C-9D7E-EAB2313D47D4}" presName="invisiNode" presStyleLbl="node1" presStyleIdx="4" presStyleCnt="5"/>
      <dgm:spPr/>
    </dgm:pt>
    <dgm:pt modelId="{916140F0-4F43-9F45-8310-FCCA12DDE514}" type="pres">
      <dgm:prSet presAssocID="{A2322D3A-7AC2-4C5C-9D7E-EAB2313D47D4}" presName="imagNode" presStyleLbl="fgImgPlace1" presStyleIdx="4" presStyleCnt="5" custScaleX="122861" custScaleY="122860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8994D20D-699B-6A45-8026-8CCE203E1BB5}" type="presOf" srcId="{73D947E0-108F-4D20-A71E-3CF329F97212}" destId="{7DA281F5-0265-2048-A63A-727E19796F79}" srcOrd="1" destOrd="0" presId="urn:microsoft.com/office/officeart/2005/8/layout/hList7"/>
    <dgm:cxn modelId="{F4196061-8F22-F64C-80CC-9FC99308DC40}" type="presOf" srcId="{A2322D3A-7AC2-4C5C-9D7E-EAB2313D47D4}" destId="{AF3E8B43-0466-2941-94BF-5E057B356E82}" srcOrd="1" destOrd="0" presId="urn:microsoft.com/office/officeart/2005/8/layout/hList7"/>
    <dgm:cxn modelId="{71549A62-CAF4-BE45-851A-4CCE70CE64C3}" type="presOf" srcId="{4F85505A-81B6-4FDA-A144-900B71DAD946}" destId="{028C9BA8-C3B3-F947-915F-EE2FD2FCA9A5}" srcOrd="0" destOrd="0" presId="urn:microsoft.com/office/officeart/2005/8/layout/hList7"/>
    <dgm:cxn modelId="{5368DE64-FD22-024A-86AC-2607350C890A}" type="presOf" srcId="{AE813459-65AB-4FA9-B717-330DDA6DFA4E}" destId="{DF3C77F5-32F3-5845-BEE2-529229516397}" srcOrd="0" destOrd="0" presId="urn:microsoft.com/office/officeart/2005/8/layout/hList7"/>
    <dgm:cxn modelId="{0CDD0345-B9D9-564F-9C2A-594661BD7D44}" type="presOf" srcId="{73D947E0-108F-4D20-A71E-3CF329F97212}" destId="{8F8B275D-8553-0846-A316-484B7B291C97}" srcOrd="0" destOrd="0" presId="urn:microsoft.com/office/officeart/2005/8/layout/hList7"/>
    <dgm:cxn modelId="{80DC2967-0B8E-9442-A9E2-4F58C113FDCA}" type="presOf" srcId="{B1AFA1AF-0FF8-45B3-A6D0-0E255A2F637D}" destId="{4DFF6703-D32F-9E47-96B8-A304C47CCB78}" srcOrd="0" destOrd="0" presId="urn:microsoft.com/office/officeart/2005/8/layout/hList7"/>
    <dgm:cxn modelId="{D7846C52-051C-7E4A-8666-A7FC857AC117}" type="presOf" srcId="{4F85505A-81B6-4FDA-A144-900B71DAD946}" destId="{9312E8E2-BBD1-104A-9F74-B0103AF69816}" srcOrd="1" destOrd="0" presId="urn:microsoft.com/office/officeart/2005/8/layout/hList7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28690183-A8F8-5D4A-A0A0-F1EAC1F67584}" type="presOf" srcId="{E9682B4F-0217-4B50-923E-C104AA24290F}" destId="{BC636E4B-34B9-8543-A308-00E0D1B0D2F9}" srcOrd="1" destOrd="0" presId="urn:microsoft.com/office/officeart/2005/8/layout/hList7"/>
    <dgm:cxn modelId="{781B6FA0-0F00-0D41-8C2E-EA6A255C6967}" type="presOf" srcId="{0DD8915E-DC14-41D6-9BB5-F49E1C265163}" destId="{A34AE8AA-FDF7-FA40-BADC-6B62C2B1DE88}" srcOrd="0" destOrd="0" presId="urn:microsoft.com/office/officeart/2005/8/layout/hList7"/>
    <dgm:cxn modelId="{956B0EA6-B0CC-A04C-AAC4-2F46E14A46D0}" type="presOf" srcId="{E9682B4F-0217-4B50-923E-C104AA24290F}" destId="{434ABADC-97F5-A547-823D-7594A86D79D3}" srcOrd="0" destOrd="0" presId="urn:microsoft.com/office/officeart/2005/8/layout/hList7"/>
    <dgm:cxn modelId="{161425B1-9CC1-5A46-A6FE-66DDFF22F4E9}" type="presOf" srcId="{B1AFA1AF-0FF8-45B3-A6D0-0E255A2F637D}" destId="{BA2077AD-A827-784F-87A6-E8E29A836D84}" srcOrd="1" destOrd="0" presId="urn:microsoft.com/office/officeart/2005/8/layout/hList7"/>
    <dgm:cxn modelId="{E65110B9-3148-A843-8CC8-BF37AE44F247}" type="presOf" srcId="{A2322D3A-7AC2-4C5C-9D7E-EAB2313D47D4}" destId="{73C20AF0-FA1E-3C4A-AD07-551A27BE2B92}" srcOrd="0" destOrd="0" presId="urn:microsoft.com/office/officeart/2005/8/layout/hList7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179FAFCF-F878-464E-A8A6-1185EFA0E380}" srcId="{0DD8915E-DC14-41D6-9BB5-F49E1C265163}" destId="{A2322D3A-7AC2-4C5C-9D7E-EAB2313D47D4}" srcOrd="4" destOrd="0" parTransId="{4A8C15D4-B36F-4764-B4FF-F2AF790D3E17}" sibTransId="{84DE1C3A-3FC7-4DB3-88ED-33F65A71557A}"/>
    <dgm:cxn modelId="{F1B56DD8-8FEA-344A-B6E7-D10401E3F2E3}" type="presOf" srcId="{B8632E42-D7EB-4C31-877E-6F1B2801851A}" destId="{9BFD88E3-0F90-7143-8807-6B030CF54283}" srcOrd="0" destOrd="0" presId="urn:microsoft.com/office/officeart/2005/8/layout/hList7"/>
    <dgm:cxn modelId="{7B012CF3-9916-9C42-A389-6EC30575190C}" type="presOf" srcId="{88649F7A-400B-4056-965D-C9AC0B3AD942}" destId="{56C7F139-002F-DF46-BB7F-23A563E7CE98}" srcOrd="0" destOrd="0" presId="urn:microsoft.com/office/officeart/2005/8/layout/hList7"/>
    <dgm:cxn modelId="{AB9B77F3-E113-9F42-AD26-5199BE35195A}" type="presOf" srcId="{68F74A88-49DC-44B1-BC0D-220A7B97601C}" destId="{849C45A5-41B7-C14C-8FCB-1F684E015BD4}" srcOrd="0" destOrd="0" presId="urn:microsoft.com/office/officeart/2005/8/layout/hList7"/>
    <dgm:cxn modelId="{E225472C-E3EE-2149-B941-7817CA44471E}" type="presParOf" srcId="{A34AE8AA-FDF7-FA40-BADC-6B62C2B1DE88}" destId="{2107607C-A87A-3347-81F6-106C527DBD58}" srcOrd="0" destOrd="0" presId="urn:microsoft.com/office/officeart/2005/8/layout/hList7"/>
    <dgm:cxn modelId="{F943B65C-83A1-794F-8716-82D6E9B90BCD}" type="presParOf" srcId="{A34AE8AA-FDF7-FA40-BADC-6B62C2B1DE88}" destId="{0955960D-7F7D-E54C-8843-B1DBEEBFB364}" srcOrd="1" destOrd="0" presId="urn:microsoft.com/office/officeart/2005/8/layout/hList7"/>
    <dgm:cxn modelId="{001D4585-DEB8-A543-8A40-05E8ABC28C57}" type="presParOf" srcId="{0955960D-7F7D-E54C-8843-B1DBEEBFB364}" destId="{81155D12-3CC8-3D49-B0F3-3C84AC48510A}" srcOrd="0" destOrd="0" presId="urn:microsoft.com/office/officeart/2005/8/layout/hList7"/>
    <dgm:cxn modelId="{1580EBFB-09CE-F344-8C03-5CB3CBE5AC98}" type="presParOf" srcId="{81155D12-3CC8-3D49-B0F3-3C84AC48510A}" destId="{8F8B275D-8553-0846-A316-484B7B291C97}" srcOrd="0" destOrd="0" presId="urn:microsoft.com/office/officeart/2005/8/layout/hList7"/>
    <dgm:cxn modelId="{842F04B3-A619-A54C-B547-B6C38B4FB951}" type="presParOf" srcId="{81155D12-3CC8-3D49-B0F3-3C84AC48510A}" destId="{7DA281F5-0265-2048-A63A-727E19796F79}" srcOrd="1" destOrd="0" presId="urn:microsoft.com/office/officeart/2005/8/layout/hList7"/>
    <dgm:cxn modelId="{08E39789-DE12-C44D-B363-AFAA969CE1E8}" type="presParOf" srcId="{81155D12-3CC8-3D49-B0F3-3C84AC48510A}" destId="{79A13FEB-C61A-0346-824D-E0457CC5B4C9}" srcOrd="2" destOrd="0" presId="urn:microsoft.com/office/officeart/2005/8/layout/hList7"/>
    <dgm:cxn modelId="{B88ECEE4-BA18-F649-9EFE-5FE2A1375A58}" type="presParOf" srcId="{81155D12-3CC8-3D49-B0F3-3C84AC48510A}" destId="{A126BA88-D0F9-AF4A-A7BA-0638E32B45F8}" srcOrd="3" destOrd="0" presId="urn:microsoft.com/office/officeart/2005/8/layout/hList7"/>
    <dgm:cxn modelId="{9B673E09-6E30-B544-9BA9-85CCFB26FC2F}" type="presParOf" srcId="{0955960D-7F7D-E54C-8843-B1DBEEBFB364}" destId="{DF3C77F5-32F3-5845-BEE2-529229516397}" srcOrd="1" destOrd="0" presId="urn:microsoft.com/office/officeart/2005/8/layout/hList7"/>
    <dgm:cxn modelId="{196FFE95-C277-344C-94D6-9114A085054E}" type="presParOf" srcId="{0955960D-7F7D-E54C-8843-B1DBEEBFB364}" destId="{16FC6348-B601-E348-A50F-7576C3DDD207}" srcOrd="2" destOrd="0" presId="urn:microsoft.com/office/officeart/2005/8/layout/hList7"/>
    <dgm:cxn modelId="{2BE2AAA5-6ADF-8C4D-955F-3EB733D7C5EB}" type="presParOf" srcId="{16FC6348-B601-E348-A50F-7576C3DDD207}" destId="{4DFF6703-D32F-9E47-96B8-A304C47CCB78}" srcOrd="0" destOrd="0" presId="urn:microsoft.com/office/officeart/2005/8/layout/hList7"/>
    <dgm:cxn modelId="{17073BDD-1BB2-3E40-B5F3-DB2DD27B70C8}" type="presParOf" srcId="{16FC6348-B601-E348-A50F-7576C3DDD207}" destId="{BA2077AD-A827-784F-87A6-E8E29A836D84}" srcOrd="1" destOrd="0" presId="urn:microsoft.com/office/officeart/2005/8/layout/hList7"/>
    <dgm:cxn modelId="{6756D7D8-C48B-024A-9259-CD45C2E2D6F3}" type="presParOf" srcId="{16FC6348-B601-E348-A50F-7576C3DDD207}" destId="{47276A48-75DE-FE4F-B4C6-8B77CF2957C3}" srcOrd="2" destOrd="0" presId="urn:microsoft.com/office/officeart/2005/8/layout/hList7"/>
    <dgm:cxn modelId="{68916BF1-7696-DF4C-AE9A-90DA1528D867}" type="presParOf" srcId="{16FC6348-B601-E348-A50F-7576C3DDD207}" destId="{EFEB790C-BD5C-F54D-9993-F81422A8AD8E}" srcOrd="3" destOrd="0" presId="urn:microsoft.com/office/officeart/2005/8/layout/hList7"/>
    <dgm:cxn modelId="{68673533-5457-724A-BD79-21053E0C5583}" type="presParOf" srcId="{0955960D-7F7D-E54C-8843-B1DBEEBFB364}" destId="{56C7F139-002F-DF46-BB7F-23A563E7CE98}" srcOrd="3" destOrd="0" presId="urn:microsoft.com/office/officeart/2005/8/layout/hList7"/>
    <dgm:cxn modelId="{EDA12534-DD6F-3D46-A33C-D2D3C096E217}" type="presParOf" srcId="{0955960D-7F7D-E54C-8843-B1DBEEBFB364}" destId="{91E3D51E-7AB8-6349-A1D0-02F993052AB3}" srcOrd="4" destOrd="0" presId="urn:microsoft.com/office/officeart/2005/8/layout/hList7"/>
    <dgm:cxn modelId="{98E12192-EF84-5E4E-8F7C-7D4B0E3B0CFB}" type="presParOf" srcId="{91E3D51E-7AB8-6349-A1D0-02F993052AB3}" destId="{434ABADC-97F5-A547-823D-7594A86D79D3}" srcOrd="0" destOrd="0" presId="urn:microsoft.com/office/officeart/2005/8/layout/hList7"/>
    <dgm:cxn modelId="{35A4D817-35C8-574E-BAE7-28EAD8E80E9E}" type="presParOf" srcId="{91E3D51E-7AB8-6349-A1D0-02F993052AB3}" destId="{BC636E4B-34B9-8543-A308-00E0D1B0D2F9}" srcOrd="1" destOrd="0" presId="urn:microsoft.com/office/officeart/2005/8/layout/hList7"/>
    <dgm:cxn modelId="{3F7650F7-8ADF-1647-ABCA-EDB62D6E6F07}" type="presParOf" srcId="{91E3D51E-7AB8-6349-A1D0-02F993052AB3}" destId="{073A77BB-E8BD-4B4C-BFA2-7B530A2B3199}" srcOrd="2" destOrd="0" presId="urn:microsoft.com/office/officeart/2005/8/layout/hList7"/>
    <dgm:cxn modelId="{A4C178E9-5B35-8046-AEA4-07EA064D48EC}" type="presParOf" srcId="{91E3D51E-7AB8-6349-A1D0-02F993052AB3}" destId="{CC076D56-4BB0-7246-9039-788AB439DAF0}" srcOrd="3" destOrd="0" presId="urn:microsoft.com/office/officeart/2005/8/layout/hList7"/>
    <dgm:cxn modelId="{23300555-E195-7745-8EAA-13C1C3D64096}" type="presParOf" srcId="{0955960D-7F7D-E54C-8843-B1DBEEBFB364}" destId="{9BFD88E3-0F90-7143-8807-6B030CF54283}" srcOrd="5" destOrd="0" presId="urn:microsoft.com/office/officeart/2005/8/layout/hList7"/>
    <dgm:cxn modelId="{67E0177E-2C5D-D84A-B206-DF756AC265E2}" type="presParOf" srcId="{0955960D-7F7D-E54C-8843-B1DBEEBFB364}" destId="{900296CF-6A25-E746-A345-792DBE36F92C}" srcOrd="6" destOrd="0" presId="urn:microsoft.com/office/officeart/2005/8/layout/hList7"/>
    <dgm:cxn modelId="{17F234B6-5CB2-694A-AE40-2EC7B6989025}" type="presParOf" srcId="{900296CF-6A25-E746-A345-792DBE36F92C}" destId="{028C9BA8-C3B3-F947-915F-EE2FD2FCA9A5}" srcOrd="0" destOrd="0" presId="urn:microsoft.com/office/officeart/2005/8/layout/hList7"/>
    <dgm:cxn modelId="{A078F003-3C00-6845-9EBD-2DC195EA7E87}" type="presParOf" srcId="{900296CF-6A25-E746-A345-792DBE36F92C}" destId="{9312E8E2-BBD1-104A-9F74-B0103AF69816}" srcOrd="1" destOrd="0" presId="urn:microsoft.com/office/officeart/2005/8/layout/hList7"/>
    <dgm:cxn modelId="{3E327DED-A1BA-5F40-88C6-420128E7987E}" type="presParOf" srcId="{900296CF-6A25-E746-A345-792DBE36F92C}" destId="{A0D6F489-540A-D44E-B596-6A182486B777}" srcOrd="2" destOrd="0" presId="urn:microsoft.com/office/officeart/2005/8/layout/hList7"/>
    <dgm:cxn modelId="{E331C05D-ABEF-784B-867C-9DAD3D7B0BF6}" type="presParOf" srcId="{900296CF-6A25-E746-A345-792DBE36F92C}" destId="{FDF2BC93-305C-D94B-A6C2-ED9CE7F40C2F}" srcOrd="3" destOrd="0" presId="urn:microsoft.com/office/officeart/2005/8/layout/hList7"/>
    <dgm:cxn modelId="{484D29F2-E93B-0044-AD3C-1B7FAE119D86}" type="presParOf" srcId="{0955960D-7F7D-E54C-8843-B1DBEEBFB364}" destId="{849C45A5-41B7-C14C-8FCB-1F684E015BD4}" srcOrd="7" destOrd="0" presId="urn:microsoft.com/office/officeart/2005/8/layout/hList7"/>
    <dgm:cxn modelId="{4D63AED0-BB7F-5648-A588-8D3CD77EDA47}" type="presParOf" srcId="{0955960D-7F7D-E54C-8843-B1DBEEBFB364}" destId="{CFB52331-3A90-8741-B893-154B21972CAC}" srcOrd="8" destOrd="0" presId="urn:microsoft.com/office/officeart/2005/8/layout/hList7"/>
    <dgm:cxn modelId="{3916CD4F-7FBF-D443-9D5A-2C269D38B5A1}" type="presParOf" srcId="{CFB52331-3A90-8741-B893-154B21972CAC}" destId="{73C20AF0-FA1E-3C4A-AD07-551A27BE2B92}" srcOrd="0" destOrd="0" presId="urn:microsoft.com/office/officeart/2005/8/layout/hList7"/>
    <dgm:cxn modelId="{793DE385-E18B-AB41-A417-ABB42E569007}" type="presParOf" srcId="{CFB52331-3A90-8741-B893-154B21972CAC}" destId="{AF3E8B43-0466-2941-94BF-5E057B356E82}" srcOrd="1" destOrd="0" presId="urn:microsoft.com/office/officeart/2005/8/layout/hList7"/>
    <dgm:cxn modelId="{C7FDE2A3-85A4-B144-B32C-7C9903F03EC5}" type="presParOf" srcId="{CFB52331-3A90-8741-B893-154B21972CAC}" destId="{D1AAA287-E1AF-9946-AA96-77AD6193B1DD}" srcOrd="2" destOrd="0" presId="urn:microsoft.com/office/officeart/2005/8/layout/hList7"/>
    <dgm:cxn modelId="{2241BB10-0DBA-6B41-9DA1-14E15CF8B34C}" type="presParOf" srcId="{CFB52331-3A90-8741-B893-154B21972CAC}" destId="{916140F0-4F43-9F45-8310-FCCA12DDE51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CC34C-1372-4B59-A7CF-96FB4B24CE15}">
      <dsp:nvSpPr>
        <dsp:cNvPr id="0" name=""/>
        <dsp:cNvSpPr/>
      </dsp:nvSpPr>
      <dsp:spPr>
        <a:xfrm rot="5400000">
          <a:off x="-220496" y="222391"/>
          <a:ext cx="1469975" cy="102898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1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516385"/>
        <a:ext cx="1028982" cy="440993"/>
      </dsp:txXfrm>
    </dsp:sp>
    <dsp:sp modelId="{B5042FC7-8656-4816-B2D9-9B94F215D0EF}">
      <dsp:nvSpPr>
        <dsp:cNvPr id="0" name=""/>
        <dsp:cNvSpPr/>
      </dsp:nvSpPr>
      <dsp:spPr>
        <a:xfrm rot="5400000">
          <a:off x="1548049" y="-508772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2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ເປີດການເບີກຈ່າຍໃນສົກຮຽນ</a:t>
          </a:r>
          <a:endParaRPr lang="en-US" sz="12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56937"/>
        <a:ext cx="1946974" cy="862198"/>
      </dsp:txXfrm>
    </dsp:sp>
    <dsp:sp modelId="{A28DD769-787B-4D7E-A736-BB27CBDA681F}">
      <dsp:nvSpPr>
        <dsp:cNvPr id="0" name=""/>
        <dsp:cNvSpPr/>
      </dsp:nvSpPr>
      <dsp:spPr>
        <a:xfrm rot="5400000">
          <a:off x="-220496" y="1475269"/>
          <a:ext cx="1469975" cy="1028982"/>
        </a:xfrm>
        <a:prstGeom prst="chevron">
          <a:avLst/>
        </a:prstGeom>
        <a:solidFill>
          <a:schemeClr val="accent5">
            <a:hueOff val="138169"/>
            <a:satOff val="13165"/>
            <a:lumOff val="-5490"/>
            <a:alphaOff val="0"/>
          </a:schemeClr>
        </a:solidFill>
        <a:ln w="12700" cap="flat" cmpd="sng" algn="ctr">
          <a:solidFill>
            <a:schemeClr val="accent5">
              <a:hueOff val="138169"/>
              <a:satOff val="13165"/>
              <a:lumOff val="-5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2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1769263"/>
        <a:ext cx="1028982" cy="440993"/>
      </dsp:txXfrm>
    </dsp:sp>
    <dsp:sp modelId="{879B5640-2262-458A-9BC5-44622F28CDA6}">
      <dsp:nvSpPr>
        <dsp:cNvPr id="0" name=""/>
        <dsp:cNvSpPr/>
      </dsp:nvSpPr>
      <dsp:spPr>
        <a:xfrm rot="5400000">
          <a:off x="1548049" y="735706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38169"/>
              <a:satOff val="13165"/>
              <a:lumOff val="-5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2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ບັນທືກລາຍປື້ມທີ່ມີໃນການຮັບຜິດຊອບຂອລເມືອງ</a:t>
          </a:r>
          <a:endParaRPr lang="en-US" sz="12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2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ບັນທືກການຈັດແບ່ງຫາຂັ້ນເມືອງ</a:t>
          </a:r>
          <a:endParaRPr lang="en-US" sz="12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1301416"/>
        <a:ext cx="1946974" cy="862198"/>
      </dsp:txXfrm>
    </dsp:sp>
    <dsp:sp modelId="{61777FB4-E8DC-4691-9EAD-EF72B086AE5B}">
      <dsp:nvSpPr>
        <dsp:cNvPr id="0" name=""/>
        <dsp:cNvSpPr/>
      </dsp:nvSpPr>
      <dsp:spPr>
        <a:xfrm rot="5400000">
          <a:off x="-220496" y="2728148"/>
          <a:ext cx="1469975" cy="1028982"/>
        </a:xfrm>
        <a:prstGeom prst="chevron">
          <a:avLst/>
        </a:prstGeom>
        <a:solidFill>
          <a:schemeClr val="accent5">
            <a:hueOff val="276338"/>
            <a:satOff val="26330"/>
            <a:lumOff val="-10981"/>
            <a:alphaOff val="0"/>
          </a:schemeClr>
        </a:solidFill>
        <a:ln w="12700" cap="flat" cmpd="sng" algn="ctr">
          <a:solidFill>
            <a:schemeClr val="accent5">
              <a:hueOff val="276338"/>
              <a:satOff val="26330"/>
              <a:lumOff val="-10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3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3022142"/>
        <a:ext cx="1028982" cy="440993"/>
      </dsp:txXfrm>
    </dsp:sp>
    <dsp:sp modelId="{1E29018A-5C3E-4208-A0CA-3E869468EF09}">
      <dsp:nvSpPr>
        <dsp:cNvPr id="0" name=""/>
        <dsp:cNvSpPr/>
      </dsp:nvSpPr>
      <dsp:spPr>
        <a:xfrm rot="5400000">
          <a:off x="1548049" y="1988585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76338"/>
              <a:satOff val="26330"/>
              <a:lumOff val="-10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2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ບັນທືກການໄດ້ຮັບຈາກສູນກາງ</a:t>
          </a:r>
          <a:endParaRPr lang="en-US" sz="12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2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ບັນທືກການຈັດແບ່ງຫາຂັ້ນໂຮງຮຽນທີ່ຕົນຮັບຜິດຊອບ</a:t>
          </a:r>
          <a:endParaRPr lang="en-US" sz="12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2554295"/>
        <a:ext cx="1946974" cy="862198"/>
      </dsp:txXfrm>
    </dsp:sp>
    <dsp:sp modelId="{5CE8CD92-289D-4F21-8ED1-D33AAB6E6324}">
      <dsp:nvSpPr>
        <dsp:cNvPr id="0" name=""/>
        <dsp:cNvSpPr/>
      </dsp:nvSpPr>
      <dsp:spPr>
        <a:xfrm rot="5400000">
          <a:off x="-220496" y="3981026"/>
          <a:ext cx="1469975" cy="1028982"/>
        </a:xfrm>
        <a:prstGeom prst="chevron">
          <a:avLst/>
        </a:prstGeom>
        <a:solidFill>
          <a:schemeClr val="accent5">
            <a:hueOff val="414507"/>
            <a:satOff val="39495"/>
            <a:lumOff val="-16471"/>
            <a:alphaOff val="0"/>
          </a:schemeClr>
        </a:soli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4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4275020"/>
        <a:ext cx="1028982" cy="440993"/>
      </dsp:txXfrm>
    </dsp:sp>
    <dsp:sp modelId="{CE8CFB14-97F7-48D3-8858-E1AB82B57605}">
      <dsp:nvSpPr>
        <dsp:cNvPr id="0" name=""/>
        <dsp:cNvSpPr/>
      </dsp:nvSpPr>
      <dsp:spPr>
        <a:xfrm rot="5400000">
          <a:off x="1548049" y="3241463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2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ບັນທືກການໄດ້ຮັບຈາກຂັ້ນເມືອງ</a:t>
          </a:r>
          <a:endParaRPr lang="en-US" sz="12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3807173"/>
        <a:ext cx="1946974" cy="862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CC34C-1372-4B59-A7CF-96FB4B24CE15}">
      <dsp:nvSpPr>
        <dsp:cNvPr id="0" name=""/>
        <dsp:cNvSpPr/>
      </dsp:nvSpPr>
      <dsp:spPr>
        <a:xfrm rot="5400000">
          <a:off x="-220496" y="222391"/>
          <a:ext cx="1469975" cy="102898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1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516385"/>
        <a:ext cx="1028982" cy="440993"/>
      </dsp:txXfrm>
    </dsp:sp>
    <dsp:sp modelId="{B5042FC7-8656-4816-B2D9-9B94F215D0EF}">
      <dsp:nvSpPr>
        <dsp:cNvPr id="0" name=""/>
        <dsp:cNvSpPr/>
      </dsp:nvSpPr>
      <dsp:spPr>
        <a:xfrm rot="5400000">
          <a:off x="1548049" y="-517171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9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ເປີດການບັນທືກການເກັບກູ້</a:t>
          </a:r>
          <a:endParaRPr lang="en-US" sz="9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48538"/>
        <a:ext cx="1946974" cy="862198"/>
      </dsp:txXfrm>
    </dsp:sp>
    <dsp:sp modelId="{A28DD769-787B-4D7E-A736-BB27CBDA681F}">
      <dsp:nvSpPr>
        <dsp:cNvPr id="0" name=""/>
        <dsp:cNvSpPr/>
      </dsp:nvSpPr>
      <dsp:spPr>
        <a:xfrm rot="5400000">
          <a:off x="-220496" y="1475269"/>
          <a:ext cx="1469975" cy="1028982"/>
        </a:xfrm>
        <a:prstGeom prst="chevron">
          <a:avLst/>
        </a:prstGeom>
        <a:solidFill>
          <a:schemeClr val="accent5">
            <a:hueOff val="138169"/>
            <a:satOff val="13165"/>
            <a:lumOff val="-5490"/>
            <a:alphaOff val="0"/>
          </a:schemeClr>
        </a:solidFill>
        <a:ln w="12700" cap="flat" cmpd="sng" algn="ctr">
          <a:solidFill>
            <a:schemeClr val="accent5">
              <a:hueOff val="138169"/>
              <a:satOff val="13165"/>
              <a:lumOff val="-5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4 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1769263"/>
        <a:ext cx="1028982" cy="440993"/>
      </dsp:txXfrm>
    </dsp:sp>
    <dsp:sp modelId="{879B5640-2262-458A-9BC5-44622F28CDA6}">
      <dsp:nvSpPr>
        <dsp:cNvPr id="0" name=""/>
        <dsp:cNvSpPr/>
      </dsp:nvSpPr>
      <dsp:spPr>
        <a:xfrm rot="5400000">
          <a:off x="1548049" y="735706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38169"/>
              <a:satOff val="13165"/>
              <a:lumOff val="-5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9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ບັນທືກການເກັບກູ້ປື້ມທ້າຍສົກຮຽນ</a:t>
          </a:r>
          <a:endParaRPr lang="en-US" sz="9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9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ບັນທືກຈຳນວນຄູສອນຕາມລາຍວິຊາ</a:t>
          </a:r>
          <a:endParaRPr lang="en-US" sz="9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9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ບັນທືກຂໍ້ມູນນັກຮຽນຕາມຂັ້ນຮຽນ</a:t>
          </a:r>
          <a:endParaRPr lang="en-US" sz="9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9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ແຜນຄວາມຕ້ອງການ</a:t>
          </a:r>
          <a:endParaRPr lang="en-US" sz="9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1301416"/>
        <a:ext cx="1946974" cy="862198"/>
      </dsp:txXfrm>
    </dsp:sp>
    <dsp:sp modelId="{61777FB4-E8DC-4691-9EAD-EF72B086AE5B}">
      <dsp:nvSpPr>
        <dsp:cNvPr id="0" name=""/>
        <dsp:cNvSpPr/>
      </dsp:nvSpPr>
      <dsp:spPr>
        <a:xfrm rot="5400000">
          <a:off x="-220496" y="2728148"/>
          <a:ext cx="1469975" cy="1028982"/>
        </a:xfrm>
        <a:prstGeom prst="chevron">
          <a:avLst/>
        </a:prstGeom>
        <a:solidFill>
          <a:schemeClr val="accent5">
            <a:hueOff val="276338"/>
            <a:satOff val="26330"/>
            <a:lumOff val="-10981"/>
            <a:alphaOff val="0"/>
          </a:schemeClr>
        </a:solidFill>
        <a:ln w="12700" cap="flat" cmpd="sng" algn="ctr">
          <a:solidFill>
            <a:schemeClr val="accent5">
              <a:hueOff val="276338"/>
              <a:satOff val="26330"/>
              <a:lumOff val="-10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3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3022142"/>
        <a:ext cx="1028982" cy="440993"/>
      </dsp:txXfrm>
    </dsp:sp>
    <dsp:sp modelId="{1E29018A-5C3E-4208-A0CA-3E869468EF09}">
      <dsp:nvSpPr>
        <dsp:cNvPr id="0" name=""/>
        <dsp:cNvSpPr/>
      </dsp:nvSpPr>
      <dsp:spPr>
        <a:xfrm rot="5400000">
          <a:off x="1548049" y="1988585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76338"/>
              <a:satOff val="26330"/>
              <a:lumOff val="-10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05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ແຜນຄວາມຕ້ອງການ</a:t>
          </a:r>
          <a:endParaRPr lang="en-US" sz="105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2554295"/>
        <a:ext cx="1946974" cy="862198"/>
      </dsp:txXfrm>
    </dsp:sp>
    <dsp:sp modelId="{5CE8CD92-289D-4F21-8ED1-D33AAB6E6324}">
      <dsp:nvSpPr>
        <dsp:cNvPr id="0" name=""/>
        <dsp:cNvSpPr/>
      </dsp:nvSpPr>
      <dsp:spPr>
        <a:xfrm rot="5400000">
          <a:off x="-220496" y="3981026"/>
          <a:ext cx="1469975" cy="1028982"/>
        </a:xfrm>
        <a:prstGeom prst="chevron">
          <a:avLst/>
        </a:prstGeom>
        <a:solidFill>
          <a:schemeClr val="accent5">
            <a:hueOff val="414507"/>
            <a:satOff val="39495"/>
            <a:lumOff val="-16471"/>
            <a:alphaOff val="0"/>
          </a:schemeClr>
        </a:soli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7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ຜູ້ໃຊ້ລະດັບ 2</a:t>
          </a:r>
          <a:endParaRPr lang="en-US" sz="17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" y="4275020"/>
        <a:ext cx="1028982" cy="440993"/>
      </dsp:txXfrm>
    </dsp:sp>
    <dsp:sp modelId="{CE8CFB14-97F7-48D3-8858-E1AB82B57605}">
      <dsp:nvSpPr>
        <dsp:cNvPr id="0" name=""/>
        <dsp:cNvSpPr/>
      </dsp:nvSpPr>
      <dsp:spPr>
        <a:xfrm rot="5400000">
          <a:off x="1548049" y="3241463"/>
          <a:ext cx="955484" cy="19936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900" b="1" kern="1200" dirty="0">
              <a:latin typeface="Noto Sans Lao" panose="020B0502040504020204" pitchFamily="34" charset="0"/>
              <a:cs typeface="Noto Sans Lao" panose="020B0502040504020204" pitchFamily="34" charset="0"/>
            </a:rPr>
            <a:t>ແຜນຄວາມຕ້ອງການ</a:t>
          </a:r>
          <a:endParaRPr lang="en-US" sz="900" b="1" kern="1200" dirty="0">
            <a:latin typeface="Noto Sans Lao" panose="020B0502040504020204" pitchFamily="34" charset="0"/>
            <a:cs typeface="Noto Sans Lao" panose="020B0502040504020204" pitchFamily="34" charset="0"/>
          </a:endParaRPr>
        </a:p>
      </dsp:txBody>
      <dsp:txXfrm rot="-5400000">
        <a:off x="1028983" y="3807173"/>
        <a:ext cx="1946974" cy="8621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ACCBB-6709-4071-B389-3BB226B3A586}">
      <dsp:nvSpPr>
        <dsp:cNvPr id="0" name=""/>
        <dsp:cNvSpPr/>
      </dsp:nvSpPr>
      <dsp:spPr>
        <a:xfrm>
          <a:off x="0" y="2181504"/>
          <a:ext cx="9779182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6E8D6-BD44-4400-BC14-1BC75CB979A3}">
      <dsp:nvSpPr>
        <dsp:cNvPr id="0" name=""/>
        <dsp:cNvSpPr/>
      </dsp:nvSpPr>
      <dsp:spPr>
        <a:xfrm rot="8100000">
          <a:off x="69819" y="502751"/>
          <a:ext cx="320851" cy="320851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FC7CF-F58D-48D5-8BCC-38D6EE87890B}">
      <dsp:nvSpPr>
        <dsp:cNvPr id="0" name=""/>
        <dsp:cNvSpPr/>
      </dsp:nvSpPr>
      <dsp:spPr>
        <a:xfrm>
          <a:off x="105463" y="538395"/>
          <a:ext cx="249564" cy="249564"/>
        </a:xfrm>
        <a:prstGeom prst="ellipse">
          <a:avLst/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43A46-815A-49BF-9455-C0385022444F}">
      <dsp:nvSpPr>
        <dsp:cNvPr id="0" name=""/>
        <dsp:cNvSpPr/>
      </dsp:nvSpPr>
      <dsp:spPr>
        <a:xfrm>
          <a:off x="655770" y="890053"/>
          <a:ext cx="2321488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400" b="0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ເປັນຜູ້ແກ້ໄຂຂໍ້ມູນ ຫຼື ໃຫ້ຄຳແນະນຳໃນການນຳໃຊ້ລະບົບ</a:t>
          </a:r>
          <a:endParaRPr lang="en-US" sz="1400" b="0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655770" y="890053"/>
        <a:ext cx="2321488" cy="1291450"/>
      </dsp:txXfrm>
    </dsp:sp>
    <dsp:sp modelId="{8E3FB235-DF38-476B-9A0E-B1E583D50944}">
      <dsp:nvSpPr>
        <dsp:cNvPr id="0" name=""/>
        <dsp:cNvSpPr/>
      </dsp:nvSpPr>
      <dsp:spPr>
        <a:xfrm>
          <a:off x="655770" y="436300"/>
          <a:ext cx="2321488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16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ຜູ້ຈັດການຂໍ້ມູນເບື້ອງຕົ້ນ</a:t>
          </a:r>
          <a:endParaRPr lang="en-US" sz="1600" b="1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655770" y="436300"/>
        <a:ext cx="2321488" cy="453752"/>
      </dsp:txXfrm>
    </dsp:sp>
    <dsp:sp modelId="{9AA05CE5-209F-4AD9-BE2C-2A69F76DA8F4}">
      <dsp:nvSpPr>
        <dsp:cNvPr id="0" name=""/>
        <dsp:cNvSpPr/>
      </dsp:nvSpPr>
      <dsp:spPr>
        <a:xfrm>
          <a:off x="230245" y="890053"/>
          <a:ext cx="0" cy="1291450"/>
        </a:xfrm>
        <a:prstGeom prst="line">
          <a:avLst/>
        </a:prstGeom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94ECD-6415-4250-B4AD-F67BF5BECFB8}">
      <dsp:nvSpPr>
        <dsp:cNvPr id="0" name=""/>
        <dsp:cNvSpPr/>
      </dsp:nvSpPr>
      <dsp:spPr>
        <a:xfrm>
          <a:off x="189408" y="2140666"/>
          <a:ext cx="81675" cy="81675"/>
        </a:xfrm>
        <a:prstGeom prst="ellipse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CAA11-0A87-4861-8B4E-913B1EAD1334}">
      <dsp:nvSpPr>
        <dsp:cNvPr id="0" name=""/>
        <dsp:cNvSpPr/>
      </dsp:nvSpPr>
      <dsp:spPr>
        <a:xfrm rot="18900000">
          <a:off x="1326643" y="3539404"/>
          <a:ext cx="320851" cy="320851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1A837-F261-404B-A808-B2F4154CE8A2}">
      <dsp:nvSpPr>
        <dsp:cNvPr id="0" name=""/>
        <dsp:cNvSpPr/>
      </dsp:nvSpPr>
      <dsp:spPr>
        <a:xfrm>
          <a:off x="1362287" y="3575048"/>
          <a:ext cx="249564" cy="249564"/>
        </a:xfrm>
        <a:prstGeom prst="ellipse">
          <a:avLst/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F3F650-2E42-488A-AD4F-C4BD47D19A84}">
      <dsp:nvSpPr>
        <dsp:cNvPr id="0" name=""/>
        <dsp:cNvSpPr/>
      </dsp:nvSpPr>
      <dsp:spPr>
        <a:xfrm>
          <a:off x="1818632" y="2181504"/>
          <a:ext cx="2311834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400" b="0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ຜູ້ທີ່ຈະກຳນົດແຜນແບ່ງ ຫຼື ເອົາແຜນແບ່ງຂັ້ນສູນກາງໃຫ້ກັບຂັ້ນເມືອງ ແລະ ສະຫຼຸບແຜນຄວາມຕ້ອງການປື້ມໃນສົກຮຽນຖັດໄປ</a:t>
          </a:r>
          <a:endParaRPr lang="en-US" sz="1400" b="0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1818632" y="2181504"/>
        <a:ext cx="2311834" cy="1291450"/>
      </dsp:txXfrm>
    </dsp:sp>
    <dsp:sp modelId="{223C5207-4FA2-4A6C-8F43-20BD55767C99}">
      <dsp:nvSpPr>
        <dsp:cNvPr id="0" name=""/>
        <dsp:cNvSpPr/>
      </dsp:nvSpPr>
      <dsp:spPr>
        <a:xfrm>
          <a:off x="1818632" y="3472954"/>
          <a:ext cx="2311834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16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ຂັ້ນສູນກາງ</a:t>
          </a:r>
          <a:endParaRPr lang="en-US" sz="1600" b="1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1818632" y="3472954"/>
        <a:ext cx="2311834" cy="453752"/>
      </dsp:txXfrm>
    </dsp:sp>
    <dsp:sp modelId="{4FE5EB5D-4CEF-4D0D-9394-0534E61844BE}">
      <dsp:nvSpPr>
        <dsp:cNvPr id="0" name=""/>
        <dsp:cNvSpPr/>
      </dsp:nvSpPr>
      <dsp:spPr>
        <a:xfrm>
          <a:off x="1487067" y="2181504"/>
          <a:ext cx="0" cy="1291450"/>
        </a:xfrm>
        <a:prstGeom prst="line">
          <a:avLst/>
        </a:prstGeom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429FF-AAA3-4358-8C5F-1A7F29AA2B7B}">
      <dsp:nvSpPr>
        <dsp:cNvPr id="0" name=""/>
        <dsp:cNvSpPr/>
      </dsp:nvSpPr>
      <dsp:spPr>
        <a:xfrm>
          <a:off x="1445286" y="2140666"/>
          <a:ext cx="81675" cy="81675"/>
        </a:xfrm>
        <a:prstGeom prst="ellipse">
          <a:avLst/>
        </a:prstGeom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82E90-F103-439C-8371-CFFB0927B9DE}">
      <dsp:nvSpPr>
        <dsp:cNvPr id="0" name=""/>
        <dsp:cNvSpPr/>
      </dsp:nvSpPr>
      <dsp:spPr>
        <a:xfrm rot="8100000">
          <a:off x="3331841" y="502751"/>
          <a:ext cx="320851" cy="320851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519322-C1DD-47AE-92C0-13575134BC76}">
      <dsp:nvSpPr>
        <dsp:cNvPr id="0" name=""/>
        <dsp:cNvSpPr/>
      </dsp:nvSpPr>
      <dsp:spPr>
        <a:xfrm>
          <a:off x="3367485" y="538395"/>
          <a:ext cx="249564" cy="249564"/>
        </a:xfrm>
        <a:prstGeom prst="ellipse">
          <a:avLst/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DA0FE-83E2-423C-9F13-58A61EB68487}">
      <dsp:nvSpPr>
        <dsp:cNvPr id="0" name=""/>
        <dsp:cNvSpPr/>
      </dsp:nvSpPr>
      <dsp:spPr>
        <a:xfrm>
          <a:off x="3916965" y="890053"/>
          <a:ext cx="2311834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400" b="0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ເປັນຜູ້ທີ່ຈະສະຫຼຸບລວມ ແຜນຄວາມຕ້ອງການຂອງເມືອງທີ່ຕົນຮັບຜິດຊອບ</a:t>
          </a:r>
          <a:endParaRPr lang="en-US" sz="1400" b="0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3916965" y="890053"/>
        <a:ext cx="2311834" cy="1291450"/>
      </dsp:txXfrm>
    </dsp:sp>
    <dsp:sp modelId="{2D6C7916-1130-46A8-833B-A6278CBD2192}">
      <dsp:nvSpPr>
        <dsp:cNvPr id="0" name=""/>
        <dsp:cNvSpPr/>
      </dsp:nvSpPr>
      <dsp:spPr>
        <a:xfrm>
          <a:off x="3916965" y="436300"/>
          <a:ext cx="2311834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16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ຂັ້ນເເຂວງ</a:t>
          </a:r>
          <a:endParaRPr lang="en-US" sz="1600" b="1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3916965" y="436300"/>
        <a:ext cx="2311834" cy="453752"/>
      </dsp:txXfrm>
    </dsp:sp>
    <dsp:sp modelId="{4D953791-5C2F-4A75-A8F4-6ED7EAB5E015}">
      <dsp:nvSpPr>
        <dsp:cNvPr id="0" name=""/>
        <dsp:cNvSpPr/>
      </dsp:nvSpPr>
      <dsp:spPr>
        <a:xfrm>
          <a:off x="3492267" y="890053"/>
          <a:ext cx="0" cy="1291450"/>
        </a:xfrm>
        <a:prstGeom prst="line">
          <a:avLst/>
        </a:prstGeom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2AD014-AFD0-4700-A468-4D562874339A}">
      <dsp:nvSpPr>
        <dsp:cNvPr id="0" name=""/>
        <dsp:cNvSpPr/>
      </dsp:nvSpPr>
      <dsp:spPr>
        <a:xfrm>
          <a:off x="3450486" y="2140666"/>
          <a:ext cx="81675" cy="81675"/>
        </a:xfrm>
        <a:prstGeom prst="ellipse">
          <a:avLst/>
        </a:prstGeom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31DD9-74CF-4A3A-86BA-F4B9DBEAB944}">
      <dsp:nvSpPr>
        <dsp:cNvPr id="0" name=""/>
        <dsp:cNvSpPr/>
      </dsp:nvSpPr>
      <dsp:spPr>
        <a:xfrm rot="18900000">
          <a:off x="4625841" y="3530937"/>
          <a:ext cx="320851" cy="320851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AAB83-BD07-4B9E-9A3B-858C0B126F9C}">
      <dsp:nvSpPr>
        <dsp:cNvPr id="0" name=""/>
        <dsp:cNvSpPr/>
      </dsp:nvSpPr>
      <dsp:spPr>
        <a:xfrm>
          <a:off x="4661484" y="3566581"/>
          <a:ext cx="249564" cy="249564"/>
        </a:xfrm>
        <a:prstGeom prst="ellipse">
          <a:avLst/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B2D5A-F46A-4E0E-9575-15F31D04AAC6}">
      <dsp:nvSpPr>
        <dsp:cNvPr id="0" name=""/>
        <dsp:cNvSpPr/>
      </dsp:nvSpPr>
      <dsp:spPr>
        <a:xfrm>
          <a:off x="5075506" y="2189971"/>
          <a:ext cx="2311834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400" b="0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ເປັນຜູ້ບັນທືກຂໍ້ມູນ ປື້ມທີ່ໄດ້ຮັບຈາກສູນກາງ ແລະ ຈັດແບ່ງປື້ມໃຫ້ກັບບັນດາໂຮງຮຽນທີ່ຕົນຮັບຜິດຊອບ ພ້ອມດຽວກັນນັ້ນຍັງສັງລວມແຜນຄວາມຕ້ອງການສົ່ງໃຫ້ຂັ້ນແຂວງ</a:t>
          </a:r>
          <a:endParaRPr lang="en-US" sz="1400" b="0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5075506" y="2189971"/>
        <a:ext cx="2311834" cy="1291450"/>
      </dsp:txXfrm>
    </dsp:sp>
    <dsp:sp modelId="{7C1E6B4A-59F7-4018-A403-E1CCAEE78BA1}">
      <dsp:nvSpPr>
        <dsp:cNvPr id="0" name=""/>
        <dsp:cNvSpPr/>
      </dsp:nvSpPr>
      <dsp:spPr>
        <a:xfrm>
          <a:off x="5075506" y="3481421"/>
          <a:ext cx="2311834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16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ຂັ້ນເມືອງ</a:t>
          </a:r>
          <a:endParaRPr lang="en-US" sz="1600" b="1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5075506" y="3481421"/>
        <a:ext cx="2311834" cy="453752"/>
      </dsp:txXfrm>
    </dsp:sp>
    <dsp:sp modelId="{A03C5372-D306-43AC-B406-6F8183849431}">
      <dsp:nvSpPr>
        <dsp:cNvPr id="0" name=""/>
        <dsp:cNvSpPr/>
      </dsp:nvSpPr>
      <dsp:spPr>
        <a:xfrm>
          <a:off x="4786267" y="2173032"/>
          <a:ext cx="0" cy="1291450"/>
        </a:xfrm>
        <a:prstGeom prst="line">
          <a:avLst/>
        </a:prstGeom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282312-87CB-41BB-A02D-C594BBEF33C7}">
      <dsp:nvSpPr>
        <dsp:cNvPr id="0" name=""/>
        <dsp:cNvSpPr/>
      </dsp:nvSpPr>
      <dsp:spPr>
        <a:xfrm>
          <a:off x="4744486" y="2132194"/>
          <a:ext cx="81675" cy="81675"/>
        </a:xfrm>
        <a:prstGeom prst="ellipse">
          <a:avLst/>
        </a:prstGeom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439AF-6893-479D-8B57-31FBC13C553F}">
      <dsp:nvSpPr>
        <dsp:cNvPr id="0" name=""/>
        <dsp:cNvSpPr/>
      </dsp:nvSpPr>
      <dsp:spPr>
        <a:xfrm rot="8100000">
          <a:off x="6580241" y="502751"/>
          <a:ext cx="320851" cy="320851"/>
        </a:xfrm>
        <a:prstGeom prst="teardrop">
          <a:avLst>
            <a:gd name="adj" fmla="val 115000"/>
          </a:avLst>
        </a:prstGeom>
        <a:solidFill>
          <a:schemeClr val="accent2"/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B1C16-7FF0-4DBE-B32E-E43FEB1E2EAC}">
      <dsp:nvSpPr>
        <dsp:cNvPr id="0" name=""/>
        <dsp:cNvSpPr/>
      </dsp:nvSpPr>
      <dsp:spPr>
        <a:xfrm>
          <a:off x="6615885" y="538395"/>
          <a:ext cx="249564" cy="249564"/>
        </a:xfrm>
        <a:prstGeom prst="ellipse">
          <a:avLst/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5AA6D-649D-4145-93EB-08B866A4D4E5}">
      <dsp:nvSpPr>
        <dsp:cNvPr id="0" name=""/>
        <dsp:cNvSpPr/>
      </dsp:nvSpPr>
      <dsp:spPr>
        <a:xfrm>
          <a:off x="7165365" y="890053"/>
          <a:ext cx="2311834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4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ປ້ອນຂໍ້ມມູນ ຄູສອນຕາມລາຍວິຊາ, ຈຳນວນນັກຮຽນຕາມຫ້ອງຮຽນ ແລະ ບັນທືກຂໍມູນປື້ມທີ່ໄດ້ຮັບຈາກຂັ້ນເມືອງ ພ້ອມກັບ ການເກັບກູ້ປື້ມທ້າຍປີເຂົ້າໃນລະບົບ</a:t>
          </a:r>
          <a:endParaRPr lang="en-US" sz="1400" b="1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7165365" y="890053"/>
        <a:ext cx="2311834" cy="1291450"/>
      </dsp:txXfrm>
    </dsp:sp>
    <dsp:sp modelId="{3FA5D5AE-9CAE-4D19-9765-BCEE62095312}">
      <dsp:nvSpPr>
        <dsp:cNvPr id="0" name=""/>
        <dsp:cNvSpPr/>
      </dsp:nvSpPr>
      <dsp:spPr>
        <a:xfrm>
          <a:off x="7165365" y="436300"/>
          <a:ext cx="2311834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16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ຂັ້ນໂຮງຮຽນ</a:t>
          </a:r>
          <a:endParaRPr lang="en-US" sz="1600" b="1" kern="1200" dirty="0">
            <a:solidFill>
              <a:schemeClr val="bg1"/>
            </a:solidFill>
            <a:latin typeface="BoonHome" panose="02000503000000000000" pitchFamily="50" charset="-34"/>
            <a:cs typeface="BoonHome" panose="02000503000000000000" pitchFamily="50" charset="-34"/>
          </a:endParaRPr>
        </a:p>
      </dsp:txBody>
      <dsp:txXfrm>
        <a:off x="7165365" y="436300"/>
        <a:ext cx="2311834" cy="453752"/>
      </dsp:txXfrm>
    </dsp:sp>
    <dsp:sp modelId="{FE6CA7EB-68EC-4E76-9051-08C4CF370101}">
      <dsp:nvSpPr>
        <dsp:cNvPr id="0" name=""/>
        <dsp:cNvSpPr/>
      </dsp:nvSpPr>
      <dsp:spPr>
        <a:xfrm>
          <a:off x="6740667" y="890053"/>
          <a:ext cx="0" cy="1291450"/>
        </a:xfrm>
        <a:prstGeom prst="line">
          <a:avLst/>
        </a:prstGeom>
        <a:noFill/>
        <a:ln w="1270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7B786-A0AD-4662-8D54-C5C572D2C32C}">
      <dsp:nvSpPr>
        <dsp:cNvPr id="0" name=""/>
        <dsp:cNvSpPr/>
      </dsp:nvSpPr>
      <dsp:spPr>
        <a:xfrm>
          <a:off x="6698885" y="2140666"/>
          <a:ext cx="81675" cy="81675"/>
        </a:xfrm>
        <a:prstGeom prst="ellipse">
          <a:avLst/>
        </a:prstGeom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8B275D-8553-0846-A316-484B7B291C97}">
      <dsp:nvSpPr>
        <dsp:cNvPr id="0" name=""/>
        <dsp:cNvSpPr/>
      </dsp:nvSpPr>
      <dsp:spPr>
        <a:xfrm>
          <a:off x="0" y="0"/>
          <a:ext cx="1892456" cy="3251201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7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ຜູ້ຈັດການຂໍ້ມູນເບື້ອງຕົ້ນ</a:t>
          </a:r>
          <a:endParaRPr lang="en-US" sz="2700" kern="1200" dirty="0">
            <a:latin typeface="Tenorite" pitchFamily="2" charset="0"/>
          </a:endParaRPr>
        </a:p>
      </dsp:txBody>
      <dsp:txXfrm>
        <a:off x="0" y="1300480"/>
        <a:ext cx="1892456" cy="1300480"/>
      </dsp:txXfrm>
    </dsp:sp>
    <dsp:sp modelId="{A126BA88-D0F9-AF4A-A7BA-0638E32B45F8}">
      <dsp:nvSpPr>
        <dsp:cNvPr id="0" name=""/>
        <dsp:cNvSpPr/>
      </dsp:nvSpPr>
      <dsp:spPr>
        <a:xfrm>
          <a:off x="339408" y="128591"/>
          <a:ext cx="1159052" cy="1159052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F6703-D32F-9E47-96B8-A304C47CCB78}">
      <dsp:nvSpPr>
        <dsp:cNvPr id="0" name=""/>
        <dsp:cNvSpPr/>
      </dsp:nvSpPr>
      <dsp:spPr>
        <a:xfrm>
          <a:off x="1946788" y="0"/>
          <a:ext cx="1892456" cy="3251201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7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ຂັ້ນສູນກາງ</a:t>
          </a:r>
          <a:endParaRPr lang="en-US" sz="2700" kern="1200" dirty="0">
            <a:latin typeface="Tenorite" pitchFamily="2" charset="0"/>
          </a:endParaRPr>
        </a:p>
      </dsp:txBody>
      <dsp:txXfrm>
        <a:off x="1946788" y="1300480"/>
        <a:ext cx="1892456" cy="1300480"/>
      </dsp:txXfrm>
    </dsp:sp>
    <dsp:sp modelId="{EFEB790C-BD5C-F54D-9993-F81422A8AD8E}">
      <dsp:nvSpPr>
        <dsp:cNvPr id="0" name=""/>
        <dsp:cNvSpPr/>
      </dsp:nvSpPr>
      <dsp:spPr>
        <a:xfrm>
          <a:off x="2250095" y="91034"/>
          <a:ext cx="1290724" cy="1290724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ABADC-97F5-A547-823D-7594A86D79D3}">
      <dsp:nvSpPr>
        <dsp:cNvPr id="0" name=""/>
        <dsp:cNvSpPr/>
      </dsp:nvSpPr>
      <dsp:spPr>
        <a:xfrm>
          <a:off x="3901903" y="0"/>
          <a:ext cx="1892456" cy="3251201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7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ຂັ້ນເເຂວງ</a:t>
          </a:r>
          <a:endParaRPr lang="en-US" sz="2700" kern="1200" dirty="0">
            <a:latin typeface="Tenorite" pitchFamily="2" charset="0"/>
          </a:endParaRPr>
        </a:p>
      </dsp:txBody>
      <dsp:txXfrm>
        <a:off x="3901903" y="1300480"/>
        <a:ext cx="1892456" cy="1300480"/>
      </dsp:txXfrm>
    </dsp:sp>
    <dsp:sp modelId="{CC076D56-4BB0-7246-9039-788AB439DAF0}">
      <dsp:nvSpPr>
        <dsp:cNvPr id="0" name=""/>
        <dsp:cNvSpPr/>
      </dsp:nvSpPr>
      <dsp:spPr>
        <a:xfrm>
          <a:off x="4201219" y="92929"/>
          <a:ext cx="1286935" cy="1286935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8C9BA8-C3B3-F947-915F-EE2FD2FCA9A5}">
      <dsp:nvSpPr>
        <dsp:cNvPr id="0" name=""/>
        <dsp:cNvSpPr/>
      </dsp:nvSpPr>
      <dsp:spPr>
        <a:xfrm>
          <a:off x="5847689" y="0"/>
          <a:ext cx="1892456" cy="3251201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7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ຂັ້ນເມືອງ</a:t>
          </a:r>
          <a:endParaRPr lang="en-US" sz="2700" kern="1200" dirty="0">
            <a:latin typeface="Tenorite" pitchFamily="2" charset="0"/>
          </a:endParaRPr>
        </a:p>
      </dsp:txBody>
      <dsp:txXfrm>
        <a:off x="5847689" y="1300480"/>
        <a:ext cx="1892456" cy="1300480"/>
      </dsp:txXfrm>
    </dsp:sp>
    <dsp:sp modelId="{FDF2BC93-305C-D94B-A6C2-ED9CE7F40C2F}">
      <dsp:nvSpPr>
        <dsp:cNvPr id="0" name=""/>
        <dsp:cNvSpPr/>
      </dsp:nvSpPr>
      <dsp:spPr>
        <a:xfrm>
          <a:off x="6143877" y="86357"/>
          <a:ext cx="1300078" cy="130007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C20AF0-FA1E-3C4A-AD07-551A27BE2B92}">
      <dsp:nvSpPr>
        <dsp:cNvPr id="0" name=""/>
        <dsp:cNvSpPr/>
      </dsp:nvSpPr>
      <dsp:spPr>
        <a:xfrm>
          <a:off x="7796918" y="0"/>
          <a:ext cx="1892456" cy="3251201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700" b="1" kern="1200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rPr>
            <a:t>ຂັ້ນໂຮງຮຽນ</a:t>
          </a:r>
          <a:endParaRPr lang="en-US" sz="2700" kern="1200" dirty="0">
            <a:latin typeface="Tenorite" pitchFamily="2" charset="0"/>
          </a:endParaRPr>
        </a:p>
      </dsp:txBody>
      <dsp:txXfrm>
        <a:off x="7796918" y="1300480"/>
        <a:ext cx="1892456" cy="1300480"/>
      </dsp:txXfrm>
    </dsp:sp>
    <dsp:sp modelId="{916140F0-4F43-9F45-8310-FCCA12DDE514}">
      <dsp:nvSpPr>
        <dsp:cNvPr id="0" name=""/>
        <dsp:cNvSpPr/>
      </dsp:nvSpPr>
      <dsp:spPr>
        <a:xfrm>
          <a:off x="8078069" y="71325"/>
          <a:ext cx="1330154" cy="133014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7607C-A87A-3347-81F6-106C527DBD58}">
      <dsp:nvSpPr>
        <dsp:cNvPr id="0" name=""/>
        <dsp:cNvSpPr/>
      </dsp:nvSpPr>
      <dsp:spPr>
        <a:xfrm>
          <a:off x="400054" y="2508296"/>
          <a:ext cx="8914225" cy="48768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DD9C8446-696E-6942-B6C8-CC9CAD0B34E0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F5592931-05C6-8543-8B6E-A8BD29BD5C2B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7E7AB22C-8B7E-9B4A-8C65-396C3C874D86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8CE9AC2A-20AD-8C48-B5EB-B5322BDBCDEE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4CF75428-5BE0-934D-BB71-675F8E23A386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9A85C5CA-AE29-AB4C-8F85-0373C72001D8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75594855-01E8-5A4B-B2B8-E2ECEF879100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5F02DCD1-2C6B-F948-9F72-3BB0CF3D512E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C1583C39-01BF-7F43-854C-FBB4E9AB6B0C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4B103E64-1627-9140-8127-1849FED275E1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24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83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B562DF68-3089-814D-8A14-C651FE91885E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8" r:id="rId14"/>
    <p:sldLayoutId id="214748366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mailto:toungslp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toungslp@gmail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ການນຳໃຊ້ລະບົບ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/>
          <a:lstStyle/>
          <a:p>
            <a:r>
              <a:rPr lang="en-US" dirty="0"/>
              <a:t>ToungSLP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899AD7E-26B0-4566-C85C-A3509549CD58}"/>
              </a:ext>
            </a:extLst>
          </p:cNvPr>
          <p:cNvSpPr txBox="1">
            <a:spLocks/>
          </p:cNvSpPr>
          <p:nvPr/>
        </p:nvSpPr>
        <p:spPr>
          <a:xfrm>
            <a:off x="5917746" y="4471140"/>
            <a:ext cx="4566870" cy="2597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b="1" dirty="0">
                <a:solidFill>
                  <a:schemeClr val="bg1"/>
                </a:solidFill>
                <a:latin typeface="BoonHome" panose="02000503000000000000" pitchFamily="50" charset="-34"/>
                <a:cs typeface="BoonHome" panose="02000503000000000000" pitchFamily="50" charset="-34"/>
              </a:rPr>
              <a:t>ປທ. ຕຸ໋ງສະຫງ່າ ສີລາເພັດ</a:t>
            </a:r>
            <a:endParaRPr lang="en-US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bg1"/>
                </a:solidFill>
                <a:latin typeface="BoonHome" panose="02000503000000000000" pitchFamily="50" charset="-34"/>
                <a:cs typeface="BoonHome" panose="02000503000000000000" pitchFamily="50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toungslp@gmail.com</a:t>
            </a:r>
            <a:endParaRPr lang="en-US" b="1" dirty="0">
              <a:solidFill>
                <a:schemeClr val="bg1"/>
              </a:solidFill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bg1"/>
                </a:solidFill>
                <a:latin typeface="BoonHome" panose="02000503000000000000" pitchFamily="50" charset="-34"/>
                <a:cs typeface="BoonHome" panose="02000503000000000000" pitchFamily="50" charset="-34"/>
              </a:rPr>
              <a:t>020 56552583</a:t>
            </a:r>
          </a:p>
        </p:txBody>
      </p:sp>
      <p:pic>
        <p:nvPicPr>
          <p:cNvPr id="6" name="Graphic 5" descr="User">
            <a:extLst>
              <a:ext uri="{FF2B5EF4-FFF2-40B4-BE49-F238E27FC236}">
                <a16:creationId xmlns:a16="http://schemas.microsoft.com/office/drawing/2014/main" id="{24F9E9CC-847C-256B-4AEC-25C9D0589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3319" y="4636416"/>
            <a:ext cx="594817" cy="594817"/>
          </a:xfrm>
          <a:prstGeom prst="rect">
            <a:avLst/>
          </a:prstGeom>
        </p:spPr>
      </p:pic>
      <p:pic>
        <p:nvPicPr>
          <p:cNvPr id="8" name="Graphic 7" descr="Envelope">
            <a:extLst>
              <a:ext uri="{FF2B5EF4-FFF2-40B4-BE49-F238E27FC236}">
                <a16:creationId xmlns:a16="http://schemas.microsoft.com/office/drawing/2014/main" id="{60DD3A1C-C24A-8F7D-8049-923BEDF0C9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754" y="5472554"/>
            <a:ext cx="594817" cy="594817"/>
          </a:xfrm>
          <a:prstGeom prst="rect">
            <a:avLst/>
          </a:prstGeom>
        </p:spPr>
      </p:pic>
      <p:pic>
        <p:nvPicPr>
          <p:cNvPr id="10" name="Graphic 9" descr="Speaker Phone">
            <a:extLst>
              <a:ext uri="{FF2B5EF4-FFF2-40B4-BE49-F238E27FC236}">
                <a16:creationId xmlns:a16="http://schemas.microsoft.com/office/drawing/2014/main" id="{636ED7FE-9524-5DB5-48ED-10B90DCC7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1727" y="6308692"/>
            <a:ext cx="594817" cy="59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ຫົວຂໍ້ການນຳສະເໝີ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9157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ແນວຄວາມຄິດ ແລະ ທີ່ມາຂອງລະບົບ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ແຜນວາດການເຮັດວຽກຂອງລະບົບ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ການນຳໃຊ້ລະບົບ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ສ້າງກຸ່ມເພື່ອການທົດລອງນໍ້າໃຊ້ລະບົບ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ຕົວຢ່າງການນຳໃຊ້ລະບົບ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/>
          <a:lstStyle/>
          <a:p>
            <a:fld id="{495D8227-9DE4-4D42-8C1B-E10C828BC634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136073"/>
          </a:xfrm>
        </p:spPr>
        <p:txBody>
          <a:bodyPr anchor="t"/>
          <a:lstStyle/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ແນວຄວາມຄິດ ແລະ ທີ່ມາຂອງລະບົບ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56174-CBC5-7B48-9681-7DDAC423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2743200" cy="365125"/>
          </a:xfrm>
        </p:spPr>
        <p:txBody>
          <a:bodyPr/>
          <a:lstStyle/>
          <a:p>
            <a:fld id="{E1707CF3-9BC4-A745-ACDA-A73543D800FE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3FA18-50D6-0344-B477-1D7C91CF4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Graphic 9" descr="User">
            <a:extLst>
              <a:ext uri="{FF2B5EF4-FFF2-40B4-BE49-F238E27FC236}">
                <a16:creationId xmlns:a16="http://schemas.microsoft.com/office/drawing/2014/main" id="{7039FF2C-B5A1-72E8-0985-A56B5A0F3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892" y="2565111"/>
            <a:ext cx="914400" cy="914400"/>
          </a:xfrm>
          <a:prstGeom prst="rect">
            <a:avLst/>
          </a:prstGeom>
        </p:spPr>
      </p:pic>
      <p:pic>
        <p:nvPicPr>
          <p:cNvPr id="12" name="Graphic 11" descr="Document">
            <a:extLst>
              <a:ext uri="{FF2B5EF4-FFF2-40B4-BE49-F238E27FC236}">
                <a16:creationId xmlns:a16="http://schemas.microsoft.com/office/drawing/2014/main" id="{904909E5-4CAD-C2E1-774A-10381B604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2892" y="3891822"/>
            <a:ext cx="914400" cy="914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9556AA9-24D3-A1FF-0A9D-0641E70875B3}"/>
              </a:ext>
            </a:extLst>
          </p:cNvPr>
          <p:cNvSpPr/>
          <p:nvPr/>
        </p:nvSpPr>
        <p:spPr>
          <a:xfrm>
            <a:off x="753533" y="1964267"/>
            <a:ext cx="4504267" cy="452954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Server">
            <a:extLst>
              <a:ext uri="{FF2B5EF4-FFF2-40B4-BE49-F238E27FC236}">
                <a16:creationId xmlns:a16="http://schemas.microsoft.com/office/drawing/2014/main" id="{4FE0C602-F410-6E2A-294A-FBA981833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7492" y="5236044"/>
            <a:ext cx="914400" cy="914400"/>
          </a:xfrm>
          <a:prstGeom prst="rect">
            <a:avLst/>
          </a:prstGeom>
        </p:spPr>
      </p:pic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id="{10C36AA9-77DC-DDEF-14F4-33D13361B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3392" y="2543354"/>
            <a:ext cx="914400" cy="914400"/>
          </a:xfrm>
          <a:prstGeom prst="rect">
            <a:avLst/>
          </a:prstGeom>
        </p:spPr>
      </p:pic>
      <p:pic>
        <p:nvPicPr>
          <p:cNvPr id="17" name="Graphic 16" descr="Document">
            <a:extLst>
              <a:ext uri="{FF2B5EF4-FFF2-40B4-BE49-F238E27FC236}">
                <a16:creationId xmlns:a16="http://schemas.microsoft.com/office/drawing/2014/main" id="{FC2FF1C8-4280-CBED-B784-B02205982D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3392" y="3870065"/>
            <a:ext cx="914400" cy="914400"/>
          </a:xfrm>
          <a:prstGeom prst="rect">
            <a:avLst/>
          </a:prstGeom>
        </p:spPr>
      </p:pic>
      <p:pic>
        <p:nvPicPr>
          <p:cNvPr id="18" name="Graphic 17" descr="Server">
            <a:extLst>
              <a:ext uri="{FF2B5EF4-FFF2-40B4-BE49-F238E27FC236}">
                <a16:creationId xmlns:a16="http://schemas.microsoft.com/office/drawing/2014/main" id="{39769253-B82E-6496-5F55-AEA7F3287F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992" y="5214287"/>
            <a:ext cx="914400" cy="914400"/>
          </a:xfrm>
          <a:prstGeom prst="rect">
            <a:avLst/>
          </a:prstGeom>
        </p:spPr>
      </p:pic>
      <p:pic>
        <p:nvPicPr>
          <p:cNvPr id="19" name="Graphic 18" descr="User">
            <a:extLst>
              <a:ext uri="{FF2B5EF4-FFF2-40B4-BE49-F238E27FC236}">
                <a16:creationId xmlns:a16="http://schemas.microsoft.com/office/drawing/2014/main" id="{28B564A1-0731-3D48-63D1-26C556A57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5725" y="2565111"/>
            <a:ext cx="914400" cy="914400"/>
          </a:xfrm>
          <a:prstGeom prst="rect">
            <a:avLst/>
          </a:prstGeom>
        </p:spPr>
      </p:pic>
      <p:pic>
        <p:nvPicPr>
          <p:cNvPr id="20" name="Graphic 19" descr="Document">
            <a:extLst>
              <a:ext uri="{FF2B5EF4-FFF2-40B4-BE49-F238E27FC236}">
                <a16:creationId xmlns:a16="http://schemas.microsoft.com/office/drawing/2014/main" id="{4F88DE8A-6B08-D4E4-B433-DE9504E9B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5725" y="3891822"/>
            <a:ext cx="914400" cy="914400"/>
          </a:xfrm>
          <a:prstGeom prst="rect">
            <a:avLst/>
          </a:prstGeom>
        </p:spPr>
      </p:pic>
      <p:pic>
        <p:nvPicPr>
          <p:cNvPr id="21" name="Graphic 20" descr="Server">
            <a:extLst>
              <a:ext uri="{FF2B5EF4-FFF2-40B4-BE49-F238E27FC236}">
                <a16:creationId xmlns:a16="http://schemas.microsoft.com/office/drawing/2014/main" id="{4309922A-AC69-868C-5025-AC805954E8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40325" y="5236044"/>
            <a:ext cx="914400" cy="914400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C509560-33F4-79A0-CAEA-76410AB9F634}"/>
              </a:ext>
            </a:extLst>
          </p:cNvPr>
          <p:cNvCxnSpPr>
            <a:cxnSpLocks/>
          </p:cNvCxnSpPr>
          <p:nvPr/>
        </p:nvCxnSpPr>
        <p:spPr>
          <a:xfrm>
            <a:off x="1634067" y="3293533"/>
            <a:ext cx="0" cy="711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7E81D98-B250-0549-229E-64A49913CE76}"/>
              </a:ext>
            </a:extLst>
          </p:cNvPr>
          <p:cNvCxnSpPr>
            <a:cxnSpLocks/>
          </p:cNvCxnSpPr>
          <p:nvPr/>
        </p:nvCxnSpPr>
        <p:spPr>
          <a:xfrm>
            <a:off x="1600201" y="4665133"/>
            <a:ext cx="0" cy="711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B0C4706-4F07-D649-C1B5-7C1571FEDFDB}"/>
              </a:ext>
            </a:extLst>
          </p:cNvPr>
          <p:cNvCxnSpPr>
            <a:cxnSpLocks/>
          </p:cNvCxnSpPr>
          <p:nvPr/>
        </p:nvCxnSpPr>
        <p:spPr>
          <a:xfrm>
            <a:off x="3124200" y="3293533"/>
            <a:ext cx="0" cy="711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E77B5CA-089A-5CBA-C3A4-58EA35E552DB}"/>
              </a:ext>
            </a:extLst>
          </p:cNvPr>
          <p:cNvCxnSpPr>
            <a:cxnSpLocks/>
          </p:cNvCxnSpPr>
          <p:nvPr/>
        </p:nvCxnSpPr>
        <p:spPr>
          <a:xfrm>
            <a:off x="3090334" y="4665133"/>
            <a:ext cx="0" cy="711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DDA645B-C27F-6152-5569-B330062378AE}"/>
              </a:ext>
            </a:extLst>
          </p:cNvPr>
          <p:cNvCxnSpPr>
            <a:cxnSpLocks/>
          </p:cNvCxnSpPr>
          <p:nvPr/>
        </p:nvCxnSpPr>
        <p:spPr>
          <a:xfrm>
            <a:off x="4419600" y="3293533"/>
            <a:ext cx="0" cy="711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6C6B40-D778-BB73-9469-812E8FF19BFC}"/>
              </a:ext>
            </a:extLst>
          </p:cNvPr>
          <p:cNvCxnSpPr>
            <a:cxnSpLocks/>
          </p:cNvCxnSpPr>
          <p:nvPr/>
        </p:nvCxnSpPr>
        <p:spPr>
          <a:xfrm>
            <a:off x="4385734" y="4665133"/>
            <a:ext cx="0" cy="7112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C552BDA-C264-D769-57B0-905C76C9E4AC}"/>
              </a:ext>
            </a:extLst>
          </p:cNvPr>
          <p:cNvSpPr txBox="1"/>
          <p:nvPr/>
        </p:nvSpPr>
        <p:spPr>
          <a:xfrm>
            <a:off x="1209826" y="2347164"/>
            <a:ext cx="929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78195C-529B-AF7E-5B87-E5C1D4EC20E5}"/>
              </a:ext>
            </a:extLst>
          </p:cNvPr>
          <p:cNvSpPr txBox="1"/>
          <p:nvPr/>
        </p:nvSpPr>
        <p:spPr>
          <a:xfrm>
            <a:off x="2661619" y="2347164"/>
            <a:ext cx="93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B187AB-41A7-9C4C-69CE-3461EABE1868}"/>
              </a:ext>
            </a:extLst>
          </p:cNvPr>
          <p:cNvSpPr txBox="1"/>
          <p:nvPr/>
        </p:nvSpPr>
        <p:spPr>
          <a:xfrm>
            <a:off x="3954601" y="2347164"/>
            <a:ext cx="93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03</a:t>
            </a:r>
          </a:p>
        </p:txBody>
      </p:sp>
      <p:pic>
        <p:nvPicPr>
          <p:cNvPr id="41" name="Graphic 40" descr="User">
            <a:extLst>
              <a:ext uri="{FF2B5EF4-FFF2-40B4-BE49-F238E27FC236}">
                <a16:creationId xmlns:a16="http://schemas.microsoft.com/office/drawing/2014/main" id="{69D6D3BA-6777-9DE6-1CA9-3DABD197A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8192" y="2404388"/>
            <a:ext cx="914400" cy="914400"/>
          </a:xfrm>
          <a:prstGeom prst="rect">
            <a:avLst/>
          </a:prstGeom>
        </p:spPr>
      </p:pic>
      <p:pic>
        <p:nvPicPr>
          <p:cNvPr id="42" name="Graphic 41" descr="Document">
            <a:extLst>
              <a:ext uri="{FF2B5EF4-FFF2-40B4-BE49-F238E27FC236}">
                <a16:creationId xmlns:a16="http://schemas.microsoft.com/office/drawing/2014/main" id="{DE8084B2-C8D7-A2CC-C6E6-7E8DC9862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3526" y="3771839"/>
            <a:ext cx="914400" cy="914400"/>
          </a:xfrm>
          <a:prstGeom prst="rect">
            <a:avLst/>
          </a:prstGeom>
        </p:spPr>
      </p:pic>
      <p:pic>
        <p:nvPicPr>
          <p:cNvPr id="44" name="Graphic 43" descr="User">
            <a:extLst>
              <a:ext uri="{FF2B5EF4-FFF2-40B4-BE49-F238E27FC236}">
                <a16:creationId xmlns:a16="http://schemas.microsoft.com/office/drawing/2014/main" id="{EA1D85E4-0BCD-9FFD-7AAE-0F18FF6C0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3526" y="2326217"/>
            <a:ext cx="914400" cy="914400"/>
          </a:xfrm>
          <a:prstGeom prst="rect">
            <a:avLst/>
          </a:prstGeom>
        </p:spPr>
      </p:pic>
      <p:pic>
        <p:nvPicPr>
          <p:cNvPr id="45" name="Graphic 44" descr="User">
            <a:extLst>
              <a:ext uri="{FF2B5EF4-FFF2-40B4-BE49-F238E27FC236}">
                <a16:creationId xmlns:a16="http://schemas.microsoft.com/office/drawing/2014/main" id="{E6652EBA-37FA-3253-54B4-C28108D12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8817" y="2363878"/>
            <a:ext cx="914400" cy="914400"/>
          </a:xfrm>
          <a:prstGeom prst="rect">
            <a:avLst/>
          </a:prstGeom>
        </p:spPr>
      </p:pic>
      <p:pic>
        <p:nvPicPr>
          <p:cNvPr id="46" name="Graphic 45" descr="Server">
            <a:extLst>
              <a:ext uri="{FF2B5EF4-FFF2-40B4-BE49-F238E27FC236}">
                <a16:creationId xmlns:a16="http://schemas.microsoft.com/office/drawing/2014/main" id="{1DA1383C-9CD3-0DD2-8B60-DF1460B8E4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33029" y="5376333"/>
            <a:ext cx="914400" cy="914400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87AA7CC-BC7F-5D7E-32B6-2DB1BD586241}"/>
              </a:ext>
            </a:extLst>
          </p:cNvPr>
          <p:cNvCxnSpPr>
            <a:cxnSpLocks/>
          </p:cNvCxnSpPr>
          <p:nvPr/>
        </p:nvCxnSpPr>
        <p:spPr>
          <a:xfrm>
            <a:off x="7848600" y="3267075"/>
            <a:ext cx="585709" cy="504764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E9A1ED0-DF7B-F21C-17C1-0471D276CCAE}"/>
              </a:ext>
            </a:extLst>
          </p:cNvPr>
          <p:cNvCxnSpPr>
            <a:cxnSpLocks/>
          </p:cNvCxnSpPr>
          <p:nvPr/>
        </p:nvCxnSpPr>
        <p:spPr>
          <a:xfrm>
            <a:off x="8970726" y="3201348"/>
            <a:ext cx="0" cy="41603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60696AD-1495-6E33-2C6D-970087129C6C}"/>
              </a:ext>
            </a:extLst>
          </p:cNvPr>
          <p:cNvCxnSpPr>
            <a:cxnSpLocks/>
          </p:cNvCxnSpPr>
          <p:nvPr/>
        </p:nvCxnSpPr>
        <p:spPr>
          <a:xfrm flipH="1">
            <a:off x="9447429" y="3190689"/>
            <a:ext cx="509371" cy="679376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1F5D2AD-1CF0-6C26-1519-1BC38F4291DB}"/>
              </a:ext>
            </a:extLst>
          </p:cNvPr>
          <p:cNvCxnSpPr>
            <a:cxnSpLocks/>
          </p:cNvCxnSpPr>
          <p:nvPr/>
        </p:nvCxnSpPr>
        <p:spPr>
          <a:xfrm>
            <a:off x="8970726" y="4665133"/>
            <a:ext cx="0" cy="77163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112E4BDA-49B6-73C1-1A7B-9F4E8DCFF6BE}"/>
              </a:ext>
            </a:extLst>
          </p:cNvPr>
          <p:cNvSpPr/>
          <p:nvPr/>
        </p:nvSpPr>
        <p:spPr>
          <a:xfrm>
            <a:off x="6562206" y="1964267"/>
            <a:ext cx="4504267" cy="452954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9FF80ED-7373-C5EF-D0EA-1CBF261CD943}"/>
              </a:ext>
            </a:extLst>
          </p:cNvPr>
          <p:cNvSpPr txBox="1"/>
          <p:nvPr/>
        </p:nvSpPr>
        <p:spPr>
          <a:xfrm>
            <a:off x="6924826" y="2091623"/>
            <a:ext cx="929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01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C4204FF-A1FD-274A-A9D7-298DEE84BE0D}"/>
              </a:ext>
            </a:extLst>
          </p:cNvPr>
          <p:cNvSpPr txBox="1"/>
          <p:nvPr/>
        </p:nvSpPr>
        <p:spPr>
          <a:xfrm>
            <a:off x="8376619" y="2091623"/>
            <a:ext cx="93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349C05-2006-BE03-899C-0E552D0B3E94}"/>
              </a:ext>
            </a:extLst>
          </p:cNvPr>
          <p:cNvSpPr txBox="1"/>
          <p:nvPr/>
        </p:nvSpPr>
        <p:spPr>
          <a:xfrm>
            <a:off x="9669601" y="2091623"/>
            <a:ext cx="93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03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2435A5-1336-6165-988A-09021150F7F0}"/>
              </a:ext>
            </a:extLst>
          </p:cNvPr>
          <p:cNvSpPr txBox="1"/>
          <p:nvPr/>
        </p:nvSpPr>
        <p:spPr>
          <a:xfrm>
            <a:off x="2540667" y="1560052"/>
            <a:ext cx="129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Single User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D63F774-B0EF-FE36-8B77-2CDEB79E7336}"/>
              </a:ext>
            </a:extLst>
          </p:cNvPr>
          <p:cNvSpPr txBox="1"/>
          <p:nvPr/>
        </p:nvSpPr>
        <p:spPr>
          <a:xfrm>
            <a:off x="8376619" y="1560052"/>
            <a:ext cx="1211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Multi User</a:t>
            </a:r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0A5BFC-C134-C072-C14D-9E51A94C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b="1" dirty="0">
                <a:latin typeface="BoonHome" panose="02000503000000000000" pitchFamily="50" charset="-34"/>
                <a:cs typeface="BoonHome" panose="02000503000000000000" pitchFamily="50" charset="-34"/>
              </a:rPr>
              <a:t>ລະດັບຜູ້ນຳໃຊ້ລະບົບ</a:t>
            </a:r>
          </a:p>
        </p:txBody>
      </p:sp>
      <p:sp>
        <p:nvSpPr>
          <p:cNvPr id="373" name="Footer Placeholder 372">
            <a:extLst>
              <a:ext uri="{FF2B5EF4-FFF2-40B4-BE49-F238E27FC236}">
                <a16:creationId xmlns:a16="http://schemas.microsoft.com/office/drawing/2014/main" id="{EC015AD8-FC03-181D-1A34-AD00F66C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BoonHome" panose="02000503000000000000" pitchFamily="50" charset="-34"/>
                <a:cs typeface="BoonHome" panose="02000503000000000000" pitchFamily="50" charset="-34"/>
              </a:rPr>
              <a:t>Presentation title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374" name="Slide Number Placeholder 373">
            <a:extLst>
              <a:ext uri="{FF2B5EF4-FFF2-40B4-BE49-F238E27FC236}">
                <a16:creationId xmlns:a16="http://schemas.microsoft.com/office/drawing/2014/main" id="{049B2870-98EC-2977-8CE4-A7AA3009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latin typeface="BoonHome" panose="02000503000000000000" pitchFamily="50" charset="-34"/>
                <a:cs typeface="BoonHome" panose="02000503000000000000" pitchFamily="50" charset="-34"/>
              </a:rPr>
              <a:pPr/>
              <a:t>4</a:t>
            </a:fld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70C77AB-7E91-84A6-3E62-DAB80E1E4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ຜູ້ໃຊ້ລະດັບ 1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pic>
        <p:nvPicPr>
          <p:cNvPr id="292" name="Picture Placeholder 291" descr="checklist icon">
            <a:extLst>
              <a:ext uri="{FF2B5EF4-FFF2-40B4-BE49-F238E27FC236}">
                <a16:creationId xmlns:a16="http://schemas.microsoft.com/office/drawing/2014/main" id="{8167DB44-EDED-0971-E35D-A5FA1E47C215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2"/>
          <a:srcRect/>
          <a:stretch/>
        </p:blipFill>
        <p:spPr/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BF8E55-B2B9-104D-F277-0890253473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ເປັນຜູ້ເປິດ/ປິດຂະບວນການໃນລະບົບ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5DD9AC8-4A5F-70DB-AA68-C461059D8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ຜູ້ໃຊ້ລະດັບ 2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pic>
        <p:nvPicPr>
          <p:cNvPr id="290" name="Picture Placeholder 289" descr="person with loud speaker icon">
            <a:extLst>
              <a:ext uri="{FF2B5EF4-FFF2-40B4-BE49-F238E27FC236}">
                <a16:creationId xmlns:a16="http://schemas.microsoft.com/office/drawing/2014/main" id="{E63515FB-9439-CCAE-C220-6F0E5ECB75E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/>
          <a:srcRect t="113" b="113"/>
          <a:stretch/>
        </p:blipFill>
        <p:spPr/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CE9DA14-62AB-A857-6387-1F5D330B3F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ຜູ້ຈັດການຂໍ້ມູນຂັ້ນສູນກາງ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28A203B-0CF0-2AB0-5F54-07C8E300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ຜູ້ໃຊ້ລະດັບ 3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pic>
        <p:nvPicPr>
          <p:cNvPr id="288" name="Picture Placeholder 287" descr="blueprint icon">
            <a:extLst>
              <a:ext uri="{FF2B5EF4-FFF2-40B4-BE49-F238E27FC236}">
                <a16:creationId xmlns:a16="http://schemas.microsoft.com/office/drawing/2014/main" id="{A5707D4A-497A-679A-3ACA-721E8D0E2699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/>
          <a:srcRect t="431" b="431"/>
          <a:stretch/>
        </p:blipFill>
        <p:spPr/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10CB940-D45B-59F1-06E5-9CC94100EF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ຜູ້ຈັດການຂໍ້ມູນຂັ້ນເມືອງ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5BC0115-F702-2E0A-61A4-4A6CE33F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ຜູ້ໃຊ້ລະດັບ 4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pic>
        <p:nvPicPr>
          <p:cNvPr id="270" name="Picture Placeholder 269" descr="target icon">
            <a:extLst>
              <a:ext uri="{FF2B5EF4-FFF2-40B4-BE49-F238E27FC236}">
                <a16:creationId xmlns:a16="http://schemas.microsoft.com/office/drawing/2014/main" id="{DE7A4D25-3CA5-F92A-988A-F913C367D593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5"/>
          <a:srcRect t="113" b="113"/>
          <a:stretch/>
        </p:blipFill>
        <p:spPr/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0DA38E3-68A2-4FF9-022B-BA0DF832B1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0"/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ຜູ້ຈັດການຂໍ້ມູນຂັ້ນໂຮງຮຽນ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D48D07F-2D5B-F0D5-4005-197607C4F1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ຜູ້ໃຊ້ລະດັບ 5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pic>
        <p:nvPicPr>
          <p:cNvPr id="268" name="Picture Placeholder 267" descr="rocket icon">
            <a:extLst>
              <a:ext uri="{FF2B5EF4-FFF2-40B4-BE49-F238E27FC236}">
                <a16:creationId xmlns:a16="http://schemas.microsoft.com/office/drawing/2014/main" id="{1A522F41-60C1-3803-6132-18E154C0E32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6"/>
          <a:srcRect t="543" b="543"/>
          <a:stretch/>
        </p:blipFill>
        <p:spPr/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72BD1AE-7290-BA6E-18FB-8181C0D13E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lvl="0"/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ຜູ້ໃຊ້ທົ່ວໄປ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00494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2" y="127671"/>
            <a:ext cx="9295842" cy="768096"/>
          </a:xfrm>
        </p:spPr>
        <p:txBody>
          <a:bodyPr/>
          <a:lstStyle/>
          <a:p>
            <a:r>
              <a:rPr lang="lo-LA" b="1" dirty="0">
                <a:latin typeface="BoonHome" panose="02000503000000000000" pitchFamily="50" charset="-34"/>
                <a:cs typeface="BoonHome" panose="02000503000000000000" pitchFamily="50" charset="-34"/>
              </a:rPr>
              <a:t>ແຜນວາດການເຮັດວຽກຂອງລະບົບ</a:t>
            </a:r>
            <a:endParaRPr lang="en-US" b="1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58630C3-8E4D-E639-07AB-ABC69F4F5C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5429538"/>
              </p:ext>
            </p:extLst>
          </p:nvPr>
        </p:nvGraphicFramePr>
        <p:xfrm>
          <a:off x="1861069" y="1489188"/>
          <a:ext cx="3022600" cy="5232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C23DF64-89CD-2D43-9E16-C4F24547A13C}"/>
              </a:ext>
            </a:extLst>
          </p:cNvPr>
          <p:cNvSpPr/>
          <p:nvPr/>
        </p:nvSpPr>
        <p:spPr>
          <a:xfrm>
            <a:off x="1861069" y="987417"/>
            <a:ext cx="3022600" cy="512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400" b="1" dirty="0">
                <a:solidFill>
                  <a:srgbClr val="002060"/>
                </a:solidFill>
                <a:latin typeface="BoonHome" panose="02000503000000000000" pitchFamily="50" charset="-34"/>
                <a:cs typeface="BoonHome" panose="02000503000000000000" pitchFamily="50" charset="-34"/>
              </a:rPr>
              <a:t>ການເບີກຈ່າຍ</a:t>
            </a:r>
            <a:endParaRPr lang="en-US" sz="2400" b="1" dirty="0">
              <a:solidFill>
                <a:srgbClr val="002060"/>
              </a:solidFill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AB76556F-9BCA-9BB2-8556-03A72303D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274053"/>
              </p:ext>
            </p:extLst>
          </p:nvPr>
        </p:nvGraphicFramePr>
        <p:xfrm>
          <a:off x="6823574" y="1438993"/>
          <a:ext cx="3022600" cy="5232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811FCFF-3E6F-A2A4-3997-908923DDF942}"/>
              </a:ext>
            </a:extLst>
          </p:cNvPr>
          <p:cNvSpPr/>
          <p:nvPr/>
        </p:nvSpPr>
        <p:spPr>
          <a:xfrm>
            <a:off x="6823574" y="987417"/>
            <a:ext cx="3022600" cy="512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400" b="1" dirty="0">
                <a:solidFill>
                  <a:srgbClr val="002060"/>
                </a:solidFill>
                <a:latin typeface="BoonHome" panose="02000503000000000000" pitchFamily="50" charset="-34"/>
                <a:cs typeface="BoonHome" panose="02000503000000000000" pitchFamily="50" charset="-34"/>
              </a:rPr>
              <a:t>ແຜນຄວາມຕ້ອງການ</a:t>
            </a:r>
            <a:endParaRPr lang="en-US" sz="2400" b="1" dirty="0">
              <a:solidFill>
                <a:srgbClr val="002060"/>
              </a:solidFill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b="1" dirty="0">
                <a:latin typeface="BoonHome" panose="02000503000000000000" pitchFamily="50" charset="-34"/>
                <a:cs typeface="BoonHome" panose="02000503000000000000" pitchFamily="50" charset="-34"/>
              </a:rPr>
              <a:t>ເງື່ອນໄຂໃນການນຳໃຊ້</a:t>
            </a:r>
            <a:br>
              <a:rPr lang="lo-LA" b="1" dirty="0">
                <a:latin typeface="BoonHome" panose="02000503000000000000" pitchFamily="50" charset="-34"/>
                <a:cs typeface="BoonHome" panose="02000503000000000000" pitchFamily="50" charset="-34"/>
              </a:rPr>
            </a:br>
            <a:br>
              <a:rPr lang="en-US" dirty="0">
                <a:latin typeface="BoonHome" panose="02000503000000000000" pitchFamily="50" charset="-34"/>
                <a:cs typeface="BoonHome" panose="02000503000000000000" pitchFamily="50" charset="-34"/>
              </a:rPr>
            </a:b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C39DD0-CD86-2929-7808-58D17FC2C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85032" y="2330704"/>
            <a:ext cx="3822192" cy="411480"/>
          </a:xfrm>
        </p:spPr>
        <p:txBody>
          <a:bodyPr/>
          <a:lstStyle/>
          <a:p>
            <a:r>
              <a:rPr lang="lo-LA" sz="2800" dirty="0">
                <a:latin typeface="BoonHome" panose="02000503000000000000" pitchFamily="50" charset="-34"/>
                <a:cs typeface="BoonHome" panose="02000503000000000000" pitchFamily="50" charset="-34"/>
              </a:rPr>
              <a:t>ຜ່ານລະບົບ </a:t>
            </a:r>
            <a:r>
              <a:rPr lang="en-US" sz="2800" dirty="0">
                <a:latin typeface="BoonHome" panose="02000503000000000000" pitchFamily="50" charset="-34"/>
                <a:cs typeface="BoonHome" panose="02000503000000000000" pitchFamily="50" charset="-34"/>
              </a:rPr>
              <a:t>Internet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E3C1BFF-2275-1E7D-0604-E6F5CFEC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3004027"/>
            <a:ext cx="3741928" cy="3684588"/>
          </a:xfrm>
        </p:spPr>
        <p:txBody>
          <a:bodyPr/>
          <a:lstStyle/>
          <a:p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ນຳໃຊ້ໂປແກມ </a:t>
            </a:r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Web Browser (Microsoft Edge, Firefox, Google Chrome)</a:t>
            </a:r>
          </a:p>
          <a:p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ການເຂົ້າເຖີງແມ່ນຜ່ານ </a:t>
            </a:r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URL </a:t>
            </a:r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ທີ່ກຳນົດໄວ້</a:t>
            </a:r>
            <a:endParaRPr lang="en-US" sz="2000" b="1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ຜູ້ໃຊ້ແຕ່ລະດັບ </a:t>
            </a:r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1 </a:t>
            </a:r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ຫາ</a:t>
            </a:r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 </a:t>
            </a:r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ລະດັບ </a:t>
            </a:r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4</a:t>
            </a:r>
            <a:r>
              <a:rPr lang="lo-LA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 ແມ່ນຕ້ອງມີການ </a:t>
            </a:r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Login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618F075-837C-1005-19D6-8DC90759C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953586" y="2330704"/>
            <a:ext cx="3822192" cy="411480"/>
          </a:xfrm>
        </p:spPr>
        <p:txBody>
          <a:bodyPr/>
          <a:lstStyle/>
          <a:p>
            <a:r>
              <a:rPr lang="lo-LA" sz="2800" dirty="0">
                <a:latin typeface="BoonHome" panose="02000503000000000000" pitchFamily="50" charset="-34"/>
                <a:cs typeface="BoonHome" panose="02000503000000000000" pitchFamily="50" charset="-34"/>
              </a:rPr>
              <a:t>ອຸປະກອນທີ່ຮອງຮັບ</a:t>
            </a:r>
            <a:endParaRPr lang="en-US" sz="2800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D0BF9-FCAA-67DA-79AB-E6E7E6D2B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3004027"/>
            <a:ext cx="3741928" cy="3684588"/>
          </a:xfrm>
        </p:spPr>
        <p:txBody>
          <a:bodyPr/>
          <a:lstStyle/>
          <a:p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Mobile Phone (Android, IOS)</a:t>
            </a:r>
          </a:p>
          <a:p>
            <a:r>
              <a:rPr lang="en-US" sz="2000" b="1" dirty="0">
                <a:latin typeface="BoonHome" panose="02000503000000000000" pitchFamily="50" charset="-34"/>
                <a:cs typeface="BoonHome" panose="02000503000000000000" pitchFamily="50" charset="-34"/>
              </a:rPr>
              <a:t>Computer (Notebook, PC, MacBook)</a:t>
            </a:r>
          </a:p>
          <a:p>
            <a:endParaRPr lang="en-US" sz="2000" b="1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028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5E2E3E-148D-4BE4-88A4-447C4BC3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ສ້າງກຸ່ມເພື່ອການທົດລອງນໍາໃຊ້ລະບົບ</a:t>
            </a:r>
            <a:endParaRPr lang="en-US" dirty="0">
              <a:latin typeface="BoonHome" panose="02000503000000000000" pitchFamily="50" charset="-34"/>
              <a:cs typeface="BoonHome" panose="02000503000000000000" pitchFamily="50" charset="-34"/>
            </a:endParaRPr>
          </a:p>
        </p:txBody>
      </p:sp>
      <p:graphicFrame>
        <p:nvGraphicFramePr>
          <p:cNvPr id="2" name="Diagram 2" descr="SmartArt graphic">
            <a:extLst>
              <a:ext uri="{FF2B5EF4-FFF2-40B4-BE49-F238E27FC236}">
                <a16:creationId xmlns:a16="http://schemas.microsoft.com/office/drawing/2014/main" id="{364D30CB-C02F-4FE1-9E72-11B75FF748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4012745"/>
              </p:ext>
            </p:extLst>
          </p:nvPr>
        </p:nvGraphicFramePr>
        <p:xfrm>
          <a:off x="1245325" y="1706563"/>
          <a:ext cx="9779182" cy="436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915C9-579A-6644-A782-7D56C8F556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C497D8-AFA6-424B-9876-402B886244CF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F55DB-0AAD-684A-B0E2-8EF58E039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037C3-0E79-CD4B-92A9-5B5F9E74A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498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>
            <a:normAutofit/>
          </a:bodyPr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ຈຳນວນບຸກຄາລາກອນໃນແຕ່ລະຂັ້ນຕໍ່ໜື່ງກຸ່ມ</a:t>
            </a:r>
            <a:endParaRPr lang="en-US" dirty="0"/>
          </a:p>
        </p:txBody>
      </p:sp>
      <p:graphicFrame>
        <p:nvGraphicFramePr>
          <p:cNvPr id="6" name="Content Placeholder 3" descr="Timeline Placeholder ">
            <a:extLst>
              <a:ext uri="{FF2B5EF4-FFF2-40B4-BE49-F238E27FC236}">
                <a16:creationId xmlns:a16="http://schemas.microsoft.com/office/drawing/2014/main" id="{85168BDF-A0D9-4916-A9F9-41D8175A703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31390231"/>
              </p:ext>
            </p:extLst>
          </p:nvPr>
        </p:nvGraphicFramePr>
        <p:xfrm>
          <a:off x="1251312" y="2370666"/>
          <a:ext cx="9689375" cy="3251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1852745" y="2742634"/>
            <a:ext cx="63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3953933" y="2782669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08332" y="2755617"/>
            <a:ext cx="417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71505" y="2781843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55623" y="2781843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E88D32-0135-7B4F-AD5F-EA1673D46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/>
          <a:lstStyle/>
          <a:p>
            <a:fld id="{D5E2F4D9-1A6B-894D-9E7D-8548C879BC04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BF4ECF3-F211-3447-AF95-22487182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41E7-5961-AE8B-4054-86DA3F55C7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ຕົວຢ່າງການນຳໃຊ້ລະບົບ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A36A47-CC0F-7E0F-F65E-1C054DE84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539075"/>
            <a:ext cx="6765774" cy="140610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ສາທິດການນຳໃຊ້ໂປແກມ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dirty="0">
                <a:latin typeface="BoonHome" panose="02000503000000000000" pitchFamily="50" charset="-34"/>
                <a:cs typeface="BoonHome" panose="02000503000000000000" pitchFamily="50" charset="-34"/>
              </a:rPr>
              <a:t>ສາທິດການສ້າງລາຍງານຈາກ </a:t>
            </a:r>
            <a:r>
              <a:rPr lang="en-US" dirty="0">
                <a:latin typeface="BoonHome" panose="02000503000000000000" pitchFamily="50" charset="-34"/>
                <a:cs typeface="BoonHome" panose="02000503000000000000" pitchFamily="50" charset="-34"/>
              </a:rPr>
              <a:t>Excel</a:t>
            </a:r>
          </a:p>
        </p:txBody>
      </p:sp>
    </p:spTree>
    <p:extLst>
      <p:ext uri="{BB962C8B-B14F-4D97-AF65-F5344CB8AC3E}">
        <p14:creationId xmlns:p14="http://schemas.microsoft.com/office/powerpoint/2010/main" val="109274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BB21BA-45EA-C9C8-224D-0FF43C062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567" y="2718218"/>
            <a:ext cx="2586165" cy="22612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8570FC-9D3F-AED3-ED20-EDF7A1A868E8}"/>
              </a:ext>
            </a:extLst>
          </p:cNvPr>
          <p:cNvSpPr txBox="1"/>
          <p:nvPr/>
        </p:nvSpPr>
        <p:spPr>
          <a:xfrm>
            <a:off x="440267" y="1515534"/>
            <a:ext cx="6682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https://print.laobisolutions.com/</a:t>
            </a:r>
          </a:p>
        </p:txBody>
      </p:sp>
    </p:spTree>
    <p:extLst>
      <p:ext uri="{BB962C8B-B14F-4D97-AF65-F5344CB8AC3E}">
        <p14:creationId xmlns:p14="http://schemas.microsoft.com/office/powerpoint/2010/main" val="3851406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lo-LA" b="1" dirty="0">
                <a:latin typeface="BoonHome" panose="02000503000000000000" pitchFamily="50" charset="-34"/>
                <a:cs typeface="BoonHome" panose="02000503000000000000" pitchFamily="50" charset="-34"/>
              </a:rPr>
              <a:t>ປທ. ຕຸ໋ງສະຫງ່າ ສີລາເພັດ</a:t>
            </a:r>
            <a:endParaRPr lang="en-US" b="1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BoonHome" panose="02000503000000000000" pitchFamily="50" charset="-34"/>
                <a:cs typeface="BoonHome" panose="02000503000000000000" pitchFamily="50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toungslp@gmail.com</a:t>
            </a:r>
            <a:endParaRPr lang="en-US" b="1" dirty="0">
              <a:latin typeface="BoonHome" panose="02000503000000000000" pitchFamily="50" charset="-34"/>
              <a:cs typeface="BoonHome" panose="02000503000000000000" pitchFamily="50" charset="-34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BoonHome" panose="02000503000000000000" pitchFamily="50" charset="-34"/>
                <a:cs typeface="BoonHome" panose="02000503000000000000" pitchFamily="50" charset="-34"/>
              </a:rPr>
              <a:t>020 56552583</a:t>
            </a:r>
          </a:p>
        </p:txBody>
      </p:sp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123</TotalTime>
  <Words>583</Words>
  <Application>Microsoft Office PowerPoint</Application>
  <PresentationFormat>Widescreen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BoonHome</vt:lpstr>
      <vt:lpstr>Calibri</vt:lpstr>
      <vt:lpstr>Noto Sans Lao</vt:lpstr>
      <vt:lpstr>Tenorite</vt:lpstr>
      <vt:lpstr>Office Theme</vt:lpstr>
      <vt:lpstr>ການນຳໃຊ້ລະບົບ</vt:lpstr>
      <vt:lpstr>ຫົວຂໍ້ການນຳສະເໝີ</vt:lpstr>
      <vt:lpstr>ແນວຄວາມຄິດ ແລະ ທີ່ມາຂອງລະບົບ</vt:lpstr>
      <vt:lpstr>ລະດັບຜູ້ນຳໃຊ້ລະບົບ</vt:lpstr>
      <vt:lpstr>ແຜນວາດການເຮັດວຽກຂອງລະບົບ</vt:lpstr>
      <vt:lpstr>ເງື່ອນໄຂໃນການນຳໃຊ້  </vt:lpstr>
      <vt:lpstr>ສ້າງກຸ່ມເພື່ອການທົດລອງນໍາໃຊ້ລະບົບ</vt:lpstr>
      <vt:lpstr>ຈຳນວນບຸກຄາລາກອນໃນແຕ່ລະຂັ້ນຕໍ່ໜື່ງກຸ່ມ</vt:lpstr>
      <vt:lpstr>ຕົວຢ່າງການນຳໃຊ້ລະບົບ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ການນຳໃຊ້ລະບົບ</dc:title>
  <dc:creator>Pousai SLP</dc:creator>
  <cp:lastModifiedBy>Pousai SLP</cp:lastModifiedBy>
  <cp:revision>32</cp:revision>
  <dcterms:created xsi:type="dcterms:W3CDTF">2024-01-14T17:07:10Z</dcterms:created>
  <dcterms:modified xsi:type="dcterms:W3CDTF">2024-01-16T14:33:22Z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